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61" r:id="rId5"/>
    <p:sldId id="260" r:id="rId6"/>
    <p:sldId id="262" r:id="rId7"/>
    <p:sldId id="271" r:id="rId8"/>
    <p:sldId id="263" r:id="rId9"/>
    <p:sldId id="264" r:id="rId10"/>
    <p:sldId id="265" r:id="rId11"/>
    <p:sldId id="273" r:id="rId12"/>
    <p:sldId id="274" r:id="rId13"/>
    <p:sldId id="275" r:id="rId14"/>
    <p:sldId id="276" r:id="rId15"/>
    <p:sldId id="277" r:id="rId16"/>
    <p:sldId id="266" r:id="rId17"/>
    <p:sldId id="267" r:id="rId18"/>
    <p:sldId id="268" r:id="rId19"/>
    <p:sldId id="269" r:id="rId20"/>
    <p:sldId id="272" r:id="rId21"/>
  </p:sldIdLst>
  <p:sldSz cx="9144000" cy="5143500" type="screen16x9"/>
  <p:notesSz cx="6858000" cy="9144000"/>
  <p:embeddedFontLst>
    <p:embeddedFont>
      <p:font typeface="Fira Sans" panose="020B0503050000020004" pitchFamily="34" charset="0"/>
      <p:regular r:id="rId23"/>
      <p:bold r:id="rId24"/>
      <p:italic r:id="rId25"/>
      <p:boldItalic r:id="rId26"/>
    </p:embeddedFont>
    <p:embeddedFont>
      <p:font typeface="Fira Sans Extra Condensed Medium" panose="020B0604020202020204" charset="0"/>
      <p:regular r:id="rId27"/>
      <p:bold r:id="rId28"/>
      <p:italic r:id="rId29"/>
      <p:boldItalic r:id="rId30"/>
    </p:embeddedFont>
    <p:embeddedFont>
      <p:font typeface="Fira Sans Extra Condensed SemiBold" panose="020B0604020202020204" charset="0"/>
      <p:regular r:id="rId31"/>
      <p:bold r:id="rId32"/>
      <p:italic r:id="rId33"/>
      <p:boldItalic r:id="rId34"/>
    </p:embeddedFont>
    <p:embeddedFont>
      <p:font typeface="Fira Sans Medium" panose="020B0603050000020004" pitchFamily="34" charset="0"/>
      <p:regular r:id="rId35"/>
      <p:bold r:id="rId36"/>
      <p:italic r:id="rId37"/>
      <p:boldItalic r:id="rId38"/>
    </p:embeddedFont>
    <p:embeddedFont>
      <p:font typeface="Lato Light" panose="020F0502020204030203" pitchFamily="34" charset="0"/>
      <p:regular r:id="rId39"/>
      <p:italic r:id="rId40"/>
    </p:embeddedFont>
    <p:embeddedFont>
      <p:font typeface="Microsoft Tai Le" panose="020B0502040204020203"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032" y="114"/>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15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72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877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58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781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929290261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92929026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902675195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902675195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92a1ad211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92a1ad211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5381011" y="87636"/>
            <a:ext cx="3601624" cy="25802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6906" y="979024"/>
            <a:ext cx="5315377" cy="118327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BẢO VỆ ĐỒ ÁN TỐT NGHIỆP</a:t>
            </a:r>
          </a:p>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NGÀNH CÔNG NGHỆ THÔNG TIN</a:t>
            </a:r>
          </a:p>
          <a:p>
            <a:pPr marL="0" lvl="0" indent="0" algn="ctr" rtl="0">
              <a:lnSpc>
                <a:spcPct val="150000"/>
              </a:lnSpc>
              <a:spcBef>
                <a:spcPts val="0"/>
              </a:spcBef>
              <a:spcAft>
                <a:spcPts val="0"/>
              </a:spcAft>
              <a:buNone/>
            </a:pPr>
            <a:r>
              <a:rPr lang="en" sz="1800" dirty="0">
                <a:solidFill>
                  <a:schemeClr val="accent5">
                    <a:lumMod val="50000"/>
                  </a:schemeClr>
                </a:solidFill>
                <a:highlight>
                  <a:srgbClr val="FFFFFF"/>
                </a:highlight>
                <a:latin typeface="Fira Sans Extra Condensed SemiBold"/>
                <a:ea typeface="Fira Sans Extra Condensed SemiBold"/>
                <a:cs typeface="Fira Sans Extra Condensed SemiBold"/>
                <a:sym typeface="Fira Sans Extra Condensed SemiBold"/>
              </a:rPr>
              <a:t>Khóa: 2020-2024</a:t>
            </a: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5" name="Google Shape;165;p13"/>
          <p:cNvSpPr txBox="1"/>
          <p:nvPr/>
        </p:nvSpPr>
        <p:spPr>
          <a:xfrm>
            <a:off x="-19411" y="2658849"/>
            <a:ext cx="9160648" cy="942480"/>
          </a:xfrm>
          <a:prstGeom prst="rect">
            <a:avLst/>
          </a:prstGeom>
          <a:noFill/>
          <a:ln>
            <a:noFill/>
          </a:ln>
        </p:spPr>
        <p:txBody>
          <a:bodyPr spcFirstLastPara="1" wrap="square" lIns="91425" tIns="91425" rIns="91425" bIns="91425" anchor="t" anchorCtr="0">
            <a:noAutofit/>
          </a:bodyPr>
          <a:lstStyle/>
          <a:p>
            <a:pPr algn="ctr">
              <a:lnSpc>
                <a:spcPct val="150000"/>
              </a:lnSpc>
            </a:pPr>
            <a:r>
              <a:rPr lang="vi-VN" sz="2400" b="1" dirty="0">
                <a:solidFill>
                  <a:schemeClr val="accent5">
                    <a:lumMod val="50000"/>
                  </a:schemeClr>
                </a:solidFill>
                <a:effectLst/>
                <a:latin typeface="Times New Roman" panose="02020603050405020304" pitchFamily="18" charset="0"/>
                <a:ea typeface="Times New Roman" panose="02020603050405020304" pitchFamily="18" charset="0"/>
              </a:rPr>
              <a:t>XÂY DỰNG HỆ THỐNG QUẢN LÝ KHU </a:t>
            </a:r>
            <a:r>
              <a:rPr lang="en-US" sz="2400" b="1" dirty="0">
                <a:solidFill>
                  <a:schemeClr val="accent5">
                    <a:lumMod val="50000"/>
                  </a:schemeClr>
                </a:solidFill>
                <a:effectLst/>
                <a:latin typeface="Times New Roman" panose="02020603050405020304" pitchFamily="18" charset="0"/>
                <a:ea typeface="Times New Roman" panose="02020603050405020304" pitchFamily="18" charset="0"/>
              </a:rPr>
              <a:t>LIÊN HỢP THỂ THAO TRƯỜNG ĐẠI HỌC TRÀ VINH</a:t>
            </a:r>
            <a:endParaRPr lang="en-US" sz="2400" dirty="0">
              <a:solidFill>
                <a:schemeClr val="accent5">
                  <a:lumMod val="50000"/>
                </a:schemeClr>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097995F6-C222-2393-5F8D-D499E36AC5C7}"/>
              </a:ext>
            </a:extLst>
          </p:cNvPr>
          <p:cNvPicPr>
            <a:picLocks noChangeAspect="1"/>
          </p:cNvPicPr>
          <p:nvPr/>
        </p:nvPicPr>
        <p:blipFill>
          <a:blip r:embed="rId3"/>
          <a:stretch>
            <a:fillRect/>
          </a:stretch>
        </p:blipFill>
        <p:spPr>
          <a:xfrm>
            <a:off x="-16649" y="0"/>
            <a:ext cx="824027" cy="847843"/>
          </a:xfrm>
          <a:prstGeom prst="rect">
            <a:avLst/>
          </a:prstGeom>
        </p:spPr>
      </p:pic>
      <p:pic>
        <p:nvPicPr>
          <p:cNvPr id="4" name="Picture 3">
            <a:extLst>
              <a:ext uri="{FF2B5EF4-FFF2-40B4-BE49-F238E27FC236}">
                <a16:creationId xmlns:a16="http://schemas.microsoft.com/office/drawing/2014/main" id="{DD0E2519-B404-BF6E-ECC6-F43F0EED4A9C}"/>
              </a:ext>
            </a:extLst>
          </p:cNvPr>
          <p:cNvPicPr>
            <a:picLocks noChangeAspect="1"/>
          </p:cNvPicPr>
          <p:nvPr/>
        </p:nvPicPr>
        <p:blipFill>
          <a:blip r:embed="rId4"/>
          <a:stretch>
            <a:fillRect/>
          </a:stretch>
        </p:blipFill>
        <p:spPr>
          <a:xfrm>
            <a:off x="8166308" y="86177"/>
            <a:ext cx="822960" cy="822960"/>
          </a:xfrm>
          <a:prstGeom prst="rect">
            <a:avLst/>
          </a:prstGeom>
        </p:spPr>
      </p:pic>
      <p:sp>
        <p:nvSpPr>
          <p:cNvPr id="5" name="TextBox 4">
            <a:extLst>
              <a:ext uri="{FF2B5EF4-FFF2-40B4-BE49-F238E27FC236}">
                <a16:creationId xmlns:a16="http://schemas.microsoft.com/office/drawing/2014/main" id="{95C83459-5338-828A-F1F8-FF6EF9E80E0D}"/>
              </a:ext>
            </a:extLst>
          </p:cNvPr>
          <p:cNvSpPr txBox="1"/>
          <p:nvPr/>
        </p:nvSpPr>
        <p:spPr>
          <a:xfrm>
            <a:off x="-178014" y="-59698"/>
            <a:ext cx="9160649" cy="958660"/>
          </a:xfrm>
          <a:prstGeom prst="rect">
            <a:avLst/>
          </a:prstGeom>
          <a:noFill/>
        </p:spPr>
        <p:txBody>
          <a:bodyPr wrap="square" rtlCol="0">
            <a:spAutoFit/>
          </a:bodyPr>
          <a:lstStyle/>
          <a:p>
            <a:pPr algn="ctr">
              <a:lnSpc>
                <a:spcPct val="150000"/>
              </a:lnSpc>
            </a:pPr>
            <a:r>
              <a:rPr lang="en-US" sz="2000" b="1" dirty="0">
                <a:solidFill>
                  <a:schemeClr val="accent5">
                    <a:lumMod val="50000"/>
                  </a:schemeClr>
                </a:solidFill>
              </a:rPr>
              <a:t>TRƯỜNG ĐẠI HỌC TRÀ VINH</a:t>
            </a:r>
          </a:p>
          <a:p>
            <a:pPr algn="ctr">
              <a:lnSpc>
                <a:spcPct val="150000"/>
              </a:lnSpc>
            </a:pPr>
            <a:r>
              <a:rPr lang="en-US" sz="2000" b="1" dirty="0">
                <a:solidFill>
                  <a:schemeClr val="accent5">
                    <a:lumMod val="50000"/>
                  </a:schemeClr>
                </a:solidFill>
              </a:rPr>
              <a:t>KHOA KỸ THUẬT &amp; CÔNG NGHỆ</a:t>
            </a:r>
          </a:p>
        </p:txBody>
      </p:sp>
      <p:sp>
        <p:nvSpPr>
          <p:cNvPr id="6" name="TextBox 5">
            <a:extLst>
              <a:ext uri="{FF2B5EF4-FFF2-40B4-BE49-F238E27FC236}">
                <a16:creationId xmlns:a16="http://schemas.microsoft.com/office/drawing/2014/main" id="{121FFEB2-646C-9947-ECDD-E478584E71C1}"/>
              </a:ext>
            </a:extLst>
          </p:cNvPr>
          <p:cNvSpPr txBox="1"/>
          <p:nvPr/>
        </p:nvSpPr>
        <p:spPr>
          <a:xfrm>
            <a:off x="0" y="3985114"/>
            <a:ext cx="2821244" cy="698717"/>
          </a:xfrm>
          <a:prstGeom prst="rect">
            <a:avLst/>
          </a:prstGeom>
          <a:noFill/>
        </p:spPr>
        <p:txBody>
          <a:bodyPr wrap="square" rtlCol="0">
            <a:spAutoFit/>
          </a:bodyPr>
          <a:lstStyle/>
          <a:p>
            <a:pPr>
              <a:lnSpc>
                <a:spcPct val="150000"/>
              </a:lnSpc>
            </a:pPr>
            <a:r>
              <a:rPr lang="en-US" i="1" u="sng" dirty="0">
                <a:solidFill>
                  <a:schemeClr val="accent5">
                    <a:lumMod val="50000"/>
                  </a:schemeClr>
                </a:solidFill>
              </a:rPr>
              <a:t>Giáo viên hướng dẫn:</a:t>
            </a:r>
            <a:br>
              <a:rPr lang="en-US" i="1" u="sng" dirty="0">
                <a:solidFill>
                  <a:schemeClr val="accent5">
                    <a:lumMod val="50000"/>
                  </a:schemeClr>
                </a:solidFill>
              </a:rPr>
            </a:br>
            <a:r>
              <a:rPr lang="en-US" i="1" dirty="0" err="1">
                <a:solidFill>
                  <a:schemeClr val="accent5">
                    <a:lumMod val="50000"/>
                  </a:schemeClr>
                </a:solidFill>
              </a:rPr>
              <a:t>Ths</a:t>
            </a:r>
            <a:r>
              <a:rPr lang="en-US" i="1" dirty="0">
                <a:solidFill>
                  <a:schemeClr val="accent5">
                    <a:lumMod val="50000"/>
                  </a:schemeClr>
                </a:solidFill>
              </a:rPr>
              <a:t>. Dương Ngọc Vân Khanh</a:t>
            </a:r>
          </a:p>
        </p:txBody>
      </p:sp>
      <p:sp>
        <p:nvSpPr>
          <p:cNvPr id="7" name="TextBox 6">
            <a:extLst>
              <a:ext uri="{FF2B5EF4-FFF2-40B4-BE49-F238E27FC236}">
                <a16:creationId xmlns:a16="http://schemas.microsoft.com/office/drawing/2014/main" id="{497D4092-DCE5-B98C-63CF-0F7A132DC3E9}"/>
              </a:ext>
            </a:extLst>
          </p:cNvPr>
          <p:cNvSpPr txBox="1"/>
          <p:nvPr/>
        </p:nvSpPr>
        <p:spPr>
          <a:xfrm>
            <a:off x="6698336" y="3804630"/>
            <a:ext cx="2363147" cy="1345048"/>
          </a:xfrm>
          <a:prstGeom prst="rect">
            <a:avLst/>
          </a:prstGeom>
          <a:noFill/>
        </p:spPr>
        <p:txBody>
          <a:bodyPr wrap="none" rtlCol="0">
            <a:spAutoFit/>
          </a:bodyPr>
          <a:lstStyle/>
          <a:p>
            <a:pPr>
              <a:lnSpc>
                <a:spcPct val="150000"/>
              </a:lnSpc>
            </a:pPr>
            <a:r>
              <a:rPr lang="en-US" i="1" u="sng" dirty="0">
                <a:solidFill>
                  <a:schemeClr val="accent5">
                    <a:lumMod val="50000"/>
                  </a:schemeClr>
                </a:solidFill>
              </a:rPr>
              <a:t>Sinh viên thực hiện:</a:t>
            </a:r>
          </a:p>
          <a:p>
            <a:pPr>
              <a:lnSpc>
                <a:spcPct val="150000"/>
              </a:lnSpc>
            </a:pPr>
            <a:r>
              <a:rPr lang="en-US" i="1" dirty="0">
                <a:solidFill>
                  <a:schemeClr val="accent5">
                    <a:lumMod val="50000"/>
                  </a:schemeClr>
                </a:solidFill>
              </a:rPr>
              <a:t>Họ </a:t>
            </a:r>
            <a:r>
              <a:rPr lang="en-US" i="1" dirty="0" err="1">
                <a:solidFill>
                  <a:schemeClr val="accent5">
                    <a:lumMod val="50000"/>
                  </a:schemeClr>
                </a:solidFill>
              </a:rPr>
              <a:t>tên:Thạch</a:t>
            </a:r>
            <a:r>
              <a:rPr lang="en-US" i="1" dirty="0">
                <a:solidFill>
                  <a:schemeClr val="accent5">
                    <a:lumMod val="50000"/>
                  </a:schemeClr>
                </a:solidFill>
              </a:rPr>
              <a:t> Lâm Oanh Đi</a:t>
            </a:r>
          </a:p>
          <a:p>
            <a:pPr>
              <a:lnSpc>
                <a:spcPct val="150000"/>
              </a:lnSpc>
            </a:pPr>
            <a:r>
              <a:rPr lang="en-US" i="1" dirty="0">
                <a:solidFill>
                  <a:schemeClr val="accent5">
                    <a:lumMod val="50000"/>
                  </a:schemeClr>
                </a:solidFill>
              </a:rPr>
              <a:t>MSSV: 110120091</a:t>
            </a:r>
          </a:p>
          <a:p>
            <a:pPr>
              <a:lnSpc>
                <a:spcPct val="150000"/>
              </a:lnSpc>
            </a:pPr>
            <a:r>
              <a:rPr lang="en-US" i="1" dirty="0">
                <a:solidFill>
                  <a:schemeClr val="accent5">
                    <a:lumMod val="50000"/>
                  </a:schemeClr>
                </a:solidFill>
              </a:rPr>
              <a:t>Lớp: DA20TTB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fill="hold" nodeType="withEffect">
                                  <p:stCondLst>
                                    <p:cond delay="800"/>
                                  </p:stCondLst>
                                  <p:childTnLst>
                                    <p:animScale>
                                      <p:cBhvr>
                                        <p:cTn id="9" dur="10" fill="hold"/>
                                        <p:tgtEl>
                                          <p:spTgt spid="4"/>
                                        </p:tgtEl>
                                      </p:cBhvr>
                                      <p:by x="125000" y="125000"/>
                                    </p:animScale>
                                  </p:childTnLst>
                                </p:cTn>
                              </p:par>
                              <p:par>
                                <p:cTn id="10" presetID="6" presetClass="emph" presetSubtype="0" decel="100000" fill="hold" nodeType="withEffect">
                                  <p:stCondLst>
                                    <p:cond delay="800"/>
                                  </p:stCondLst>
                                  <p:childTnLst>
                                    <p:animScale>
                                      <p:cBhvr>
                                        <p:cTn id="11" dur="75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vật lý</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764C9089-611B-7AED-F4EF-57942F4DCD33}"/>
              </a:ext>
            </a:extLst>
          </p:cNvPr>
          <p:cNvPicPr>
            <a:picLocks noChangeAspect="1"/>
          </p:cNvPicPr>
          <p:nvPr/>
        </p:nvPicPr>
        <p:blipFill>
          <a:blip r:embed="rId3"/>
          <a:stretch>
            <a:fillRect/>
          </a:stretch>
        </p:blipFill>
        <p:spPr>
          <a:xfrm>
            <a:off x="2344579" y="531619"/>
            <a:ext cx="4454842" cy="4324411"/>
          </a:xfrm>
          <a:prstGeom prst="rect">
            <a:avLst/>
          </a:prstGeom>
        </p:spPr>
      </p:pic>
      <p:sp>
        <p:nvSpPr>
          <p:cNvPr id="4" name="TextBox 3">
            <a:extLst>
              <a:ext uri="{FF2B5EF4-FFF2-40B4-BE49-F238E27FC236}">
                <a16:creationId xmlns:a16="http://schemas.microsoft.com/office/drawing/2014/main" id="{7545E586-9BB5-7D7E-3DB1-AE590C57D70C}"/>
              </a:ext>
            </a:extLst>
          </p:cNvPr>
          <p:cNvSpPr txBox="1"/>
          <p:nvPr/>
        </p:nvSpPr>
        <p:spPr>
          <a:xfrm>
            <a:off x="-10287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mô hình mức vật lý chức năng Đặt sân và Hủy sân</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50000"/>
                  </a:schemeClr>
                </a:solidFill>
                <a:latin typeface="Fira Sans Medium"/>
                <a:ea typeface="Fira Sans Medium"/>
                <a:cs typeface="Fira Sans Medium"/>
                <a:sym typeface="Fira Sans Medium"/>
              </a:rPr>
              <a:t>Mô hình vật lý</a:t>
            </a:r>
          </a:p>
        </p:txBody>
      </p:sp>
      <p:pic>
        <p:nvPicPr>
          <p:cNvPr id="5" name="Picture 4">
            <a:extLst>
              <a:ext uri="{FF2B5EF4-FFF2-40B4-BE49-F238E27FC236}">
                <a16:creationId xmlns:a16="http://schemas.microsoft.com/office/drawing/2014/main" id="{B6C6D966-6C60-2A10-2CB5-2B523CD21C5A}"/>
              </a:ext>
            </a:extLst>
          </p:cNvPr>
          <p:cNvPicPr>
            <a:picLocks noChangeAspect="1"/>
          </p:cNvPicPr>
          <p:nvPr/>
        </p:nvPicPr>
        <p:blipFill>
          <a:blip r:embed="rId3"/>
          <a:stretch>
            <a:fillRect/>
          </a:stretch>
        </p:blipFill>
        <p:spPr>
          <a:xfrm>
            <a:off x="2480309" y="522475"/>
            <a:ext cx="4105275" cy="4391988"/>
          </a:xfrm>
          <a:prstGeom prst="rect">
            <a:avLst/>
          </a:prstGeom>
        </p:spPr>
      </p:pic>
      <p:sp>
        <p:nvSpPr>
          <p:cNvPr id="6" name="TextBox 5">
            <a:extLst>
              <a:ext uri="{FF2B5EF4-FFF2-40B4-BE49-F238E27FC236}">
                <a16:creationId xmlns:a16="http://schemas.microsoft.com/office/drawing/2014/main" id="{E84C3A70-F66A-4683-8ED6-E221B11A496E}"/>
              </a:ext>
            </a:extLst>
          </p:cNvPr>
          <p:cNvSpPr txBox="1"/>
          <p:nvPr/>
        </p:nvSpPr>
        <p:spPr>
          <a:xfrm>
            <a:off x="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Chấp nhận trận đấu và Cập nhật tỉ số</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2412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50000"/>
                  </a:schemeClr>
                </a:solidFill>
                <a:latin typeface="Fira Sans Medium"/>
                <a:ea typeface="Fira Sans Medium"/>
                <a:cs typeface="Fira Sans Medium"/>
                <a:sym typeface="Fira Sans Medium"/>
              </a:rPr>
              <a:t>Mô hình vật lý</a:t>
            </a:r>
          </a:p>
        </p:txBody>
      </p:sp>
      <p:sp>
        <p:nvSpPr>
          <p:cNvPr id="4" name="TextBox 3">
            <a:extLst>
              <a:ext uri="{FF2B5EF4-FFF2-40B4-BE49-F238E27FC236}">
                <a16:creationId xmlns:a16="http://schemas.microsoft.com/office/drawing/2014/main" id="{7545E586-9BB5-7D7E-3DB1-AE590C57D70C}"/>
              </a:ext>
            </a:extLst>
          </p:cNvPr>
          <p:cNvSpPr txBox="1"/>
          <p:nvPr/>
        </p:nvSpPr>
        <p:spPr>
          <a:xfrm>
            <a:off x="0" y="4382843"/>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Quản lý nhân viên và Phân công trọng tài</a:t>
            </a:r>
            <a:endParaRPr lang="en-US"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6EAD7516-4CC1-B27C-82E6-6713D51A2187}"/>
              </a:ext>
            </a:extLst>
          </p:cNvPr>
          <p:cNvPicPr>
            <a:picLocks noChangeAspect="1"/>
          </p:cNvPicPr>
          <p:nvPr/>
        </p:nvPicPr>
        <p:blipFill>
          <a:blip r:embed="rId3"/>
          <a:stretch>
            <a:fillRect/>
          </a:stretch>
        </p:blipFill>
        <p:spPr>
          <a:xfrm>
            <a:off x="1724025" y="871537"/>
            <a:ext cx="5695950" cy="3400425"/>
          </a:xfrm>
          <a:prstGeom prst="rect">
            <a:avLst/>
          </a:prstGeom>
        </p:spPr>
      </p:pic>
    </p:spTree>
    <p:extLst>
      <p:ext uri="{BB962C8B-B14F-4D97-AF65-F5344CB8AC3E}">
        <p14:creationId xmlns:p14="http://schemas.microsoft.com/office/powerpoint/2010/main" val="146598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50000"/>
                  </a:schemeClr>
                </a:solidFill>
                <a:latin typeface="Fira Sans Medium"/>
                <a:ea typeface="Fira Sans Medium"/>
                <a:cs typeface="Fira Sans Medium"/>
                <a:sym typeface="Fira Sans Medium"/>
              </a:rPr>
              <a:t>Mô hình vật lý</a:t>
            </a:r>
          </a:p>
        </p:txBody>
      </p:sp>
      <p:pic>
        <p:nvPicPr>
          <p:cNvPr id="3" name="Picture 2">
            <a:extLst>
              <a:ext uri="{FF2B5EF4-FFF2-40B4-BE49-F238E27FC236}">
                <a16:creationId xmlns:a16="http://schemas.microsoft.com/office/drawing/2014/main" id="{568C94F9-BE90-93C7-88D9-303EF520E316}"/>
              </a:ext>
            </a:extLst>
          </p:cNvPr>
          <p:cNvPicPr>
            <a:picLocks noChangeAspect="1"/>
          </p:cNvPicPr>
          <p:nvPr/>
        </p:nvPicPr>
        <p:blipFill>
          <a:blip r:embed="rId3"/>
          <a:stretch>
            <a:fillRect/>
          </a:stretch>
        </p:blipFill>
        <p:spPr>
          <a:xfrm>
            <a:off x="1771460" y="493333"/>
            <a:ext cx="5601079" cy="4156834"/>
          </a:xfrm>
          <a:prstGeom prst="rect">
            <a:avLst/>
          </a:prstGeom>
        </p:spPr>
      </p:pic>
      <p:sp>
        <p:nvSpPr>
          <p:cNvPr id="6" name="TextBox 5">
            <a:extLst>
              <a:ext uri="{FF2B5EF4-FFF2-40B4-BE49-F238E27FC236}">
                <a16:creationId xmlns:a16="http://schemas.microsoft.com/office/drawing/2014/main" id="{1360F95A-F88C-AE4C-6DC9-0F4ADAA102BF}"/>
              </a:ext>
            </a:extLst>
          </p:cNvPr>
          <p:cNvSpPr txBox="1"/>
          <p:nvPr/>
        </p:nvSpPr>
        <p:spPr>
          <a:xfrm>
            <a:off x="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Quản lý sân bãi</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697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50000"/>
                  </a:schemeClr>
                </a:solidFill>
                <a:latin typeface="Fira Sans Medium"/>
                <a:ea typeface="Fira Sans Medium"/>
                <a:cs typeface="Fira Sans Medium"/>
                <a:sym typeface="Fira Sans Medium"/>
              </a:rPr>
              <a:t>Mô hình vật lý</a:t>
            </a:r>
          </a:p>
        </p:txBody>
      </p:sp>
      <p:pic>
        <p:nvPicPr>
          <p:cNvPr id="3" name="Picture 2">
            <a:extLst>
              <a:ext uri="{FF2B5EF4-FFF2-40B4-BE49-F238E27FC236}">
                <a16:creationId xmlns:a16="http://schemas.microsoft.com/office/drawing/2014/main" id="{45723A21-D42A-09D5-21A2-FC4BB62E6629}"/>
              </a:ext>
            </a:extLst>
          </p:cNvPr>
          <p:cNvPicPr>
            <a:picLocks noChangeAspect="1"/>
          </p:cNvPicPr>
          <p:nvPr/>
        </p:nvPicPr>
        <p:blipFill>
          <a:blip r:embed="rId3"/>
          <a:stretch>
            <a:fillRect/>
          </a:stretch>
        </p:blipFill>
        <p:spPr>
          <a:xfrm>
            <a:off x="2743200" y="482125"/>
            <a:ext cx="3777614" cy="4129755"/>
          </a:xfrm>
          <a:prstGeom prst="rect">
            <a:avLst/>
          </a:prstGeom>
        </p:spPr>
      </p:pic>
      <p:sp>
        <p:nvSpPr>
          <p:cNvPr id="6" name="TextBox 5">
            <a:extLst>
              <a:ext uri="{FF2B5EF4-FFF2-40B4-BE49-F238E27FC236}">
                <a16:creationId xmlns:a16="http://schemas.microsoft.com/office/drawing/2014/main" id="{06EDE37F-EC37-499B-64B8-D864886C5811}"/>
              </a:ext>
            </a:extLst>
          </p:cNvPr>
          <p:cNvSpPr txBox="1"/>
          <p:nvPr/>
        </p:nvSpPr>
        <p:spPr>
          <a:xfrm>
            <a:off x="0" y="4661375"/>
            <a:ext cx="9144000" cy="584775"/>
          </a:xfrm>
          <a:prstGeom prst="rect">
            <a:avLst/>
          </a:prstGeom>
          <a:noFill/>
        </p:spPr>
        <p:txBody>
          <a:bodyPr wrap="square" rtlCol="0">
            <a:spAutoFit/>
          </a:bodyPr>
          <a:lstStyle/>
          <a:p>
            <a:pPr algn="ctr"/>
            <a:r>
              <a:rPr lang="en-US" sz="1800" i="1" dirty="0">
                <a:effectLst/>
                <a:latin typeface="Times New Roman" panose="02020603050405020304" pitchFamily="18" charset="0"/>
                <a:ea typeface="Times New Roman" panose="02020603050405020304" pitchFamily="18" charset="0"/>
              </a:rPr>
              <a:t>Sơ đồ vật lý chức năng Quản lý cơ sở vật chất</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7390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5">
                    <a:lumMod val="50000"/>
                  </a:schemeClr>
                </a:solidFill>
                <a:latin typeface="Fira Sans Medium"/>
                <a:ea typeface="Fira Sans Medium"/>
                <a:cs typeface="Fira Sans Medium"/>
                <a:sym typeface="Fira Sans Medium"/>
              </a:rPr>
              <a:t>Mô hình vật lý</a:t>
            </a:r>
          </a:p>
        </p:txBody>
      </p:sp>
      <p:sp>
        <p:nvSpPr>
          <p:cNvPr id="6" name="TextBox 5">
            <a:extLst>
              <a:ext uri="{FF2B5EF4-FFF2-40B4-BE49-F238E27FC236}">
                <a16:creationId xmlns:a16="http://schemas.microsoft.com/office/drawing/2014/main" id="{06EDE37F-EC37-499B-64B8-D864886C5811}"/>
              </a:ext>
            </a:extLst>
          </p:cNvPr>
          <p:cNvSpPr txBox="1"/>
          <p:nvPr/>
        </p:nvSpPr>
        <p:spPr>
          <a:xfrm>
            <a:off x="0" y="4661375"/>
            <a:ext cx="9144000" cy="723275"/>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Doanh thu</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pic>
        <p:nvPicPr>
          <p:cNvPr id="4" name="Picture 3">
            <a:extLst>
              <a:ext uri="{FF2B5EF4-FFF2-40B4-BE49-F238E27FC236}">
                <a16:creationId xmlns:a16="http://schemas.microsoft.com/office/drawing/2014/main" id="{96797DD6-4ED0-6568-8BB9-55A746AFB992}"/>
              </a:ext>
            </a:extLst>
          </p:cNvPr>
          <p:cNvPicPr>
            <a:picLocks noChangeAspect="1"/>
          </p:cNvPicPr>
          <p:nvPr/>
        </p:nvPicPr>
        <p:blipFill>
          <a:blip r:embed="rId3"/>
          <a:stretch>
            <a:fillRect/>
          </a:stretch>
        </p:blipFill>
        <p:spPr>
          <a:xfrm>
            <a:off x="1601787" y="601345"/>
            <a:ext cx="5940425" cy="3940810"/>
          </a:xfrm>
          <a:prstGeom prst="rect">
            <a:avLst/>
          </a:prstGeom>
        </p:spPr>
      </p:pic>
    </p:spTree>
    <p:extLst>
      <p:ext uri="{BB962C8B-B14F-4D97-AF65-F5344CB8AC3E}">
        <p14:creationId xmlns:p14="http://schemas.microsoft.com/office/powerpoint/2010/main" val="130603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grpSp>
        <p:nvGrpSpPr>
          <p:cNvPr id="1848" name="Google Shape;1848;p23"/>
          <p:cNvGrpSpPr/>
          <p:nvPr/>
        </p:nvGrpSpPr>
        <p:grpSpPr>
          <a:xfrm>
            <a:off x="4906118" y="1486969"/>
            <a:ext cx="4038381" cy="2311927"/>
            <a:chOff x="2553878" y="2422103"/>
            <a:chExt cx="4038381" cy="2311927"/>
          </a:xfrm>
        </p:grpSpPr>
        <p:sp>
          <p:nvSpPr>
            <p:cNvPr id="1849"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23"/>
          <p:cNvSpPr txBox="1"/>
          <p:nvPr/>
        </p:nvSpPr>
        <p:spPr>
          <a:xfrm>
            <a:off x="958021" y="2382585"/>
            <a:ext cx="4130400" cy="46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Demo sản phẩm</a:t>
            </a:r>
            <a:endParaRPr sz="36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61558FE0-2BE6-A5E7-9293-E9B5010DFA2D}"/>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03</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1416996" y="2731748"/>
            <a:ext cx="2872292"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Kết luận và hướng phát triển</a:t>
            </a:r>
            <a:endParaRPr sz="3600" dirty="0">
              <a:solidFill>
                <a:schemeClr val="accent5">
                  <a:lumMod val="50000"/>
                </a:schemeClr>
              </a:solidFill>
              <a:latin typeface="Fira Sans Medium"/>
              <a:ea typeface="Fira Sans Medium"/>
              <a:cs typeface="Fira Sans Medium"/>
              <a:sym typeface="Fira Sans Medium"/>
            </a:endParaRPr>
          </a:p>
        </p:txBody>
      </p:sp>
      <p:grpSp>
        <p:nvGrpSpPr>
          <p:cNvPr id="2" name="Google Shape;2068;p47">
            <a:extLst>
              <a:ext uri="{FF2B5EF4-FFF2-40B4-BE49-F238E27FC236}">
                <a16:creationId xmlns:a16="http://schemas.microsoft.com/office/drawing/2014/main" id="{D0500E76-3046-E49C-AB3C-3D055F451BF1}"/>
              </a:ext>
            </a:extLst>
          </p:cNvPr>
          <p:cNvGrpSpPr/>
          <p:nvPr/>
        </p:nvGrpSpPr>
        <p:grpSpPr>
          <a:xfrm>
            <a:off x="5023357" y="1017101"/>
            <a:ext cx="3198308" cy="3109297"/>
            <a:chOff x="5117700" y="1284078"/>
            <a:chExt cx="3198308" cy="3109297"/>
          </a:xfrm>
        </p:grpSpPr>
        <p:grpSp>
          <p:nvGrpSpPr>
            <p:cNvPr id="3" name="Google Shape;2069;p47">
              <a:extLst>
                <a:ext uri="{FF2B5EF4-FFF2-40B4-BE49-F238E27FC236}">
                  <a16:creationId xmlns:a16="http://schemas.microsoft.com/office/drawing/2014/main" id="{E3005842-BDF1-8E41-5B3F-3AA57576C42F}"/>
                </a:ext>
              </a:extLst>
            </p:cNvPr>
            <p:cNvGrpSpPr/>
            <p:nvPr/>
          </p:nvGrpSpPr>
          <p:grpSpPr>
            <a:xfrm>
              <a:off x="5117700" y="1334265"/>
              <a:ext cx="3198308" cy="3059110"/>
              <a:chOff x="5117700" y="1334265"/>
              <a:chExt cx="3198308" cy="3059110"/>
            </a:xfrm>
          </p:grpSpPr>
          <p:grpSp>
            <p:nvGrpSpPr>
              <p:cNvPr id="46" name="Google Shape;2070;p47">
                <a:extLst>
                  <a:ext uri="{FF2B5EF4-FFF2-40B4-BE49-F238E27FC236}">
                    <a16:creationId xmlns:a16="http://schemas.microsoft.com/office/drawing/2014/main" id="{AC78022F-B5C1-FB1E-CFC7-D2106F59D301}"/>
                  </a:ext>
                </a:extLst>
              </p:cNvPr>
              <p:cNvGrpSpPr/>
              <p:nvPr/>
            </p:nvGrpSpPr>
            <p:grpSpPr>
              <a:xfrm>
                <a:off x="6884953" y="1334265"/>
                <a:ext cx="1431054" cy="2335624"/>
                <a:chOff x="4086200" y="365075"/>
                <a:chExt cx="2363426" cy="3857348"/>
              </a:xfrm>
            </p:grpSpPr>
            <p:sp>
              <p:nvSpPr>
                <p:cNvPr id="2269" name="Google Shape;2071;p47">
                  <a:extLst>
                    <a:ext uri="{FF2B5EF4-FFF2-40B4-BE49-F238E27FC236}">
                      <a16:creationId xmlns:a16="http://schemas.microsoft.com/office/drawing/2014/main" id="{2DA22BD9-EA91-A1E3-EB34-D783CF3194D0}"/>
                    </a:ext>
                  </a:extLst>
                </p:cNvPr>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072;p47">
                  <a:extLst>
                    <a:ext uri="{FF2B5EF4-FFF2-40B4-BE49-F238E27FC236}">
                      <a16:creationId xmlns:a16="http://schemas.microsoft.com/office/drawing/2014/main" id="{815CD07D-8002-1468-F43B-1B8841B8DBE8}"/>
                    </a:ext>
                  </a:extLst>
                </p:cNvPr>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073;p47">
                  <a:extLst>
                    <a:ext uri="{FF2B5EF4-FFF2-40B4-BE49-F238E27FC236}">
                      <a16:creationId xmlns:a16="http://schemas.microsoft.com/office/drawing/2014/main" id="{60C5080A-014B-E837-2032-534273CF99FD}"/>
                    </a:ext>
                  </a:extLst>
                </p:cNvPr>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074;p47">
                  <a:extLst>
                    <a:ext uri="{FF2B5EF4-FFF2-40B4-BE49-F238E27FC236}">
                      <a16:creationId xmlns:a16="http://schemas.microsoft.com/office/drawing/2014/main" id="{AC1C7BD5-9D9D-7523-028C-138010CCDEE4}"/>
                    </a:ext>
                  </a:extLst>
                </p:cNvPr>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075;p47">
                  <a:extLst>
                    <a:ext uri="{FF2B5EF4-FFF2-40B4-BE49-F238E27FC236}">
                      <a16:creationId xmlns:a16="http://schemas.microsoft.com/office/drawing/2014/main" id="{92971B06-068B-3034-0DFE-0963F9E6CCB2}"/>
                    </a:ext>
                  </a:extLst>
                </p:cNvPr>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076;p47">
                  <a:extLst>
                    <a:ext uri="{FF2B5EF4-FFF2-40B4-BE49-F238E27FC236}">
                      <a16:creationId xmlns:a16="http://schemas.microsoft.com/office/drawing/2014/main" id="{1C4D1DF6-3F45-826D-9553-71EC9DF78FF5}"/>
                    </a:ext>
                  </a:extLst>
                </p:cNvPr>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077;p47">
                  <a:extLst>
                    <a:ext uri="{FF2B5EF4-FFF2-40B4-BE49-F238E27FC236}">
                      <a16:creationId xmlns:a16="http://schemas.microsoft.com/office/drawing/2014/main" id="{6899D63A-CEFE-F2C4-2AFE-1AAE00A6B6A5}"/>
                    </a:ext>
                  </a:extLst>
                </p:cNvPr>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078;p47">
                  <a:extLst>
                    <a:ext uri="{FF2B5EF4-FFF2-40B4-BE49-F238E27FC236}">
                      <a16:creationId xmlns:a16="http://schemas.microsoft.com/office/drawing/2014/main" id="{A15A185F-D48E-DF9B-0539-10DBE167CC18}"/>
                    </a:ext>
                  </a:extLst>
                </p:cNvPr>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079;p47">
                  <a:extLst>
                    <a:ext uri="{FF2B5EF4-FFF2-40B4-BE49-F238E27FC236}">
                      <a16:creationId xmlns:a16="http://schemas.microsoft.com/office/drawing/2014/main" id="{6306356E-0CA4-5864-8BB9-54A12808A58B}"/>
                    </a:ext>
                  </a:extLst>
                </p:cNvPr>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080;p47">
                  <a:extLst>
                    <a:ext uri="{FF2B5EF4-FFF2-40B4-BE49-F238E27FC236}">
                      <a16:creationId xmlns:a16="http://schemas.microsoft.com/office/drawing/2014/main" id="{BBA4432A-2D28-BB63-D300-6441C3D7BC85}"/>
                    </a:ext>
                  </a:extLst>
                </p:cNvPr>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081;p47">
                  <a:extLst>
                    <a:ext uri="{FF2B5EF4-FFF2-40B4-BE49-F238E27FC236}">
                      <a16:creationId xmlns:a16="http://schemas.microsoft.com/office/drawing/2014/main" id="{D09EAA5C-6969-2561-2270-39659979B5B9}"/>
                    </a:ext>
                  </a:extLst>
                </p:cNvPr>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082;p47">
                  <a:extLst>
                    <a:ext uri="{FF2B5EF4-FFF2-40B4-BE49-F238E27FC236}">
                      <a16:creationId xmlns:a16="http://schemas.microsoft.com/office/drawing/2014/main" id="{EF0A0E1A-4525-F14C-9064-A689A5549559}"/>
                    </a:ext>
                  </a:extLst>
                </p:cNvPr>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083;p47">
                  <a:extLst>
                    <a:ext uri="{FF2B5EF4-FFF2-40B4-BE49-F238E27FC236}">
                      <a16:creationId xmlns:a16="http://schemas.microsoft.com/office/drawing/2014/main" id="{A12CAEA3-8F14-99DC-25A5-B3DD4391B0BF}"/>
                    </a:ext>
                  </a:extLst>
                </p:cNvPr>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084;p47">
                  <a:extLst>
                    <a:ext uri="{FF2B5EF4-FFF2-40B4-BE49-F238E27FC236}">
                      <a16:creationId xmlns:a16="http://schemas.microsoft.com/office/drawing/2014/main" id="{A03B7768-D579-3F13-AC12-6A356DD705C2}"/>
                    </a:ext>
                  </a:extLst>
                </p:cNvPr>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085;p47">
                  <a:extLst>
                    <a:ext uri="{FF2B5EF4-FFF2-40B4-BE49-F238E27FC236}">
                      <a16:creationId xmlns:a16="http://schemas.microsoft.com/office/drawing/2014/main" id="{2DDDB30D-A596-4BB1-AE1B-79914DB25C85}"/>
                    </a:ext>
                  </a:extLst>
                </p:cNvPr>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086;p47">
                  <a:extLst>
                    <a:ext uri="{FF2B5EF4-FFF2-40B4-BE49-F238E27FC236}">
                      <a16:creationId xmlns:a16="http://schemas.microsoft.com/office/drawing/2014/main" id="{65ED9C07-9C67-0E10-BBCE-59CECD085049}"/>
                    </a:ext>
                  </a:extLst>
                </p:cNvPr>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87;p47">
                  <a:extLst>
                    <a:ext uri="{FF2B5EF4-FFF2-40B4-BE49-F238E27FC236}">
                      <a16:creationId xmlns:a16="http://schemas.microsoft.com/office/drawing/2014/main" id="{62DD632A-4248-C23D-3BB3-8790EC4F34BA}"/>
                    </a:ext>
                  </a:extLst>
                </p:cNvPr>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88;p47">
                  <a:extLst>
                    <a:ext uri="{FF2B5EF4-FFF2-40B4-BE49-F238E27FC236}">
                      <a16:creationId xmlns:a16="http://schemas.microsoft.com/office/drawing/2014/main" id="{AA3ACD90-C759-584D-39CA-06B09541E315}"/>
                    </a:ext>
                  </a:extLst>
                </p:cNvPr>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89;p47">
                  <a:extLst>
                    <a:ext uri="{FF2B5EF4-FFF2-40B4-BE49-F238E27FC236}">
                      <a16:creationId xmlns:a16="http://schemas.microsoft.com/office/drawing/2014/main" id="{BE69AA0F-DA7D-BFFD-EBAF-4D820928BE65}"/>
                    </a:ext>
                  </a:extLst>
                </p:cNvPr>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90;p47">
                  <a:extLst>
                    <a:ext uri="{FF2B5EF4-FFF2-40B4-BE49-F238E27FC236}">
                      <a16:creationId xmlns:a16="http://schemas.microsoft.com/office/drawing/2014/main" id="{DE2C286E-D344-73D3-D792-B91F35F84226}"/>
                    </a:ext>
                  </a:extLst>
                </p:cNvPr>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91;p47">
                  <a:extLst>
                    <a:ext uri="{FF2B5EF4-FFF2-40B4-BE49-F238E27FC236}">
                      <a16:creationId xmlns:a16="http://schemas.microsoft.com/office/drawing/2014/main" id="{F5B06003-51CD-8434-9D5B-6A84F380F65C}"/>
                    </a:ext>
                  </a:extLst>
                </p:cNvPr>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92;p47">
                  <a:extLst>
                    <a:ext uri="{FF2B5EF4-FFF2-40B4-BE49-F238E27FC236}">
                      <a16:creationId xmlns:a16="http://schemas.microsoft.com/office/drawing/2014/main" id="{AD9138C9-9FCD-A041-5DBB-FA02B14F3E20}"/>
                    </a:ext>
                  </a:extLst>
                </p:cNvPr>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93;p47">
                  <a:extLst>
                    <a:ext uri="{FF2B5EF4-FFF2-40B4-BE49-F238E27FC236}">
                      <a16:creationId xmlns:a16="http://schemas.microsoft.com/office/drawing/2014/main" id="{412BC2D2-E4F6-04B0-4AAA-E6A82BDED8BD}"/>
                    </a:ext>
                  </a:extLst>
                </p:cNvPr>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94;p47">
                  <a:extLst>
                    <a:ext uri="{FF2B5EF4-FFF2-40B4-BE49-F238E27FC236}">
                      <a16:creationId xmlns:a16="http://schemas.microsoft.com/office/drawing/2014/main" id="{D9CECCE4-A839-4B53-CDB4-2E807872BC80}"/>
                    </a:ext>
                  </a:extLst>
                </p:cNvPr>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95;p47">
                  <a:extLst>
                    <a:ext uri="{FF2B5EF4-FFF2-40B4-BE49-F238E27FC236}">
                      <a16:creationId xmlns:a16="http://schemas.microsoft.com/office/drawing/2014/main" id="{A321ED46-A567-0BCB-F039-237FB7B1C65A}"/>
                    </a:ext>
                  </a:extLst>
                </p:cNvPr>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96;p47">
                  <a:extLst>
                    <a:ext uri="{FF2B5EF4-FFF2-40B4-BE49-F238E27FC236}">
                      <a16:creationId xmlns:a16="http://schemas.microsoft.com/office/drawing/2014/main" id="{E02BFA8C-03AB-294B-5F84-045A3C7DAA8E}"/>
                    </a:ext>
                  </a:extLst>
                </p:cNvPr>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97;p47">
                  <a:extLst>
                    <a:ext uri="{FF2B5EF4-FFF2-40B4-BE49-F238E27FC236}">
                      <a16:creationId xmlns:a16="http://schemas.microsoft.com/office/drawing/2014/main" id="{827200CE-7F50-F360-3C67-4D2DEF490081}"/>
                    </a:ext>
                  </a:extLst>
                </p:cNvPr>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98;p47">
                  <a:extLst>
                    <a:ext uri="{FF2B5EF4-FFF2-40B4-BE49-F238E27FC236}">
                      <a16:creationId xmlns:a16="http://schemas.microsoft.com/office/drawing/2014/main" id="{4EF9C339-11CA-705A-FEAD-1FBFEB14A18A}"/>
                    </a:ext>
                  </a:extLst>
                </p:cNvPr>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99;p47">
                  <a:extLst>
                    <a:ext uri="{FF2B5EF4-FFF2-40B4-BE49-F238E27FC236}">
                      <a16:creationId xmlns:a16="http://schemas.microsoft.com/office/drawing/2014/main" id="{577A050F-2AC7-A3C1-A554-4FF79B792BF2}"/>
                    </a:ext>
                  </a:extLst>
                </p:cNvPr>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100;p47">
                  <a:extLst>
                    <a:ext uri="{FF2B5EF4-FFF2-40B4-BE49-F238E27FC236}">
                      <a16:creationId xmlns:a16="http://schemas.microsoft.com/office/drawing/2014/main" id="{B66E8488-BC72-7273-20A0-5EE761D3ABDC}"/>
                    </a:ext>
                  </a:extLst>
                </p:cNvPr>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101;p47">
                  <a:extLst>
                    <a:ext uri="{FF2B5EF4-FFF2-40B4-BE49-F238E27FC236}">
                      <a16:creationId xmlns:a16="http://schemas.microsoft.com/office/drawing/2014/main" id="{2ADE4890-C01A-0F83-D87F-56ABA276F2B0}"/>
                    </a:ext>
                  </a:extLst>
                </p:cNvPr>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102;p47">
                  <a:extLst>
                    <a:ext uri="{FF2B5EF4-FFF2-40B4-BE49-F238E27FC236}">
                      <a16:creationId xmlns:a16="http://schemas.microsoft.com/office/drawing/2014/main" id="{64214734-6922-C967-BEDF-A96116D1F24B}"/>
                    </a:ext>
                  </a:extLst>
                </p:cNvPr>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103;p47">
                  <a:extLst>
                    <a:ext uri="{FF2B5EF4-FFF2-40B4-BE49-F238E27FC236}">
                      <a16:creationId xmlns:a16="http://schemas.microsoft.com/office/drawing/2014/main" id="{E89AC6D1-991D-FBC7-BBB3-63C5CF336D2B}"/>
                    </a:ext>
                  </a:extLst>
                </p:cNvPr>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104;p47">
                  <a:extLst>
                    <a:ext uri="{FF2B5EF4-FFF2-40B4-BE49-F238E27FC236}">
                      <a16:creationId xmlns:a16="http://schemas.microsoft.com/office/drawing/2014/main" id="{D8CA3D9D-ECAC-7AF1-5230-0367BB754F19}"/>
                    </a:ext>
                  </a:extLst>
                </p:cNvPr>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105;p47">
                  <a:extLst>
                    <a:ext uri="{FF2B5EF4-FFF2-40B4-BE49-F238E27FC236}">
                      <a16:creationId xmlns:a16="http://schemas.microsoft.com/office/drawing/2014/main" id="{A98771B8-C8CA-712D-46D5-070B845D256D}"/>
                    </a:ext>
                  </a:extLst>
                </p:cNvPr>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106;p47">
                  <a:extLst>
                    <a:ext uri="{FF2B5EF4-FFF2-40B4-BE49-F238E27FC236}">
                      <a16:creationId xmlns:a16="http://schemas.microsoft.com/office/drawing/2014/main" id="{067B0810-639C-6DCD-4ECA-7DD8D0A8F55D}"/>
                    </a:ext>
                  </a:extLst>
                </p:cNvPr>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107;p47">
                <a:extLst>
                  <a:ext uri="{FF2B5EF4-FFF2-40B4-BE49-F238E27FC236}">
                    <a16:creationId xmlns:a16="http://schemas.microsoft.com/office/drawing/2014/main" id="{D3153FA4-7380-3069-DC69-01E74FDA3FE3}"/>
                  </a:ext>
                </a:extLst>
              </p:cNvPr>
              <p:cNvGrpSpPr/>
              <p:nvPr/>
            </p:nvGrpSpPr>
            <p:grpSpPr>
              <a:xfrm>
                <a:off x="5117700" y="2356524"/>
                <a:ext cx="2151000" cy="2036851"/>
                <a:chOff x="3496500" y="2571724"/>
                <a:chExt cx="2151000" cy="2036851"/>
              </a:xfrm>
            </p:grpSpPr>
            <p:sp>
              <p:nvSpPr>
                <p:cNvPr id="48" name="Google Shape;2108;p47">
                  <a:extLst>
                    <a:ext uri="{FF2B5EF4-FFF2-40B4-BE49-F238E27FC236}">
                      <a16:creationId xmlns:a16="http://schemas.microsoft.com/office/drawing/2014/main" id="{D087A52B-7CF5-5D42-5D55-156B62119182}"/>
                    </a:ext>
                  </a:extLst>
                </p:cNvPr>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109;p47">
                  <a:extLst>
                    <a:ext uri="{FF2B5EF4-FFF2-40B4-BE49-F238E27FC236}">
                      <a16:creationId xmlns:a16="http://schemas.microsoft.com/office/drawing/2014/main" id="{673877B6-098D-46C6-4EAC-C38D070197E7}"/>
                    </a:ext>
                  </a:extLst>
                </p:cNvPr>
                <p:cNvGrpSpPr/>
                <p:nvPr/>
              </p:nvGrpSpPr>
              <p:grpSpPr>
                <a:xfrm>
                  <a:off x="3793882" y="2571724"/>
                  <a:ext cx="1391302" cy="1923996"/>
                  <a:chOff x="5016125" y="652800"/>
                  <a:chExt cx="2922289" cy="4041160"/>
                </a:xfrm>
              </p:grpSpPr>
              <p:sp>
                <p:nvSpPr>
                  <p:cNvPr id="50" name="Google Shape;2110;p47">
                    <a:extLst>
                      <a:ext uri="{FF2B5EF4-FFF2-40B4-BE49-F238E27FC236}">
                        <a16:creationId xmlns:a16="http://schemas.microsoft.com/office/drawing/2014/main" id="{F4EC8DCF-6657-31C7-2AD5-1E3B3201C6F0}"/>
                      </a:ext>
                    </a:extLst>
                  </p:cNvPr>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11;p47">
                    <a:extLst>
                      <a:ext uri="{FF2B5EF4-FFF2-40B4-BE49-F238E27FC236}">
                        <a16:creationId xmlns:a16="http://schemas.microsoft.com/office/drawing/2014/main" id="{D7440F87-00F0-CE9C-9EA6-1A8390E1B73E}"/>
                      </a:ext>
                    </a:extLst>
                  </p:cNvPr>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12;p47">
                    <a:extLst>
                      <a:ext uri="{FF2B5EF4-FFF2-40B4-BE49-F238E27FC236}">
                        <a16:creationId xmlns:a16="http://schemas.microsoft.com/office/drawing/2014/main" id="{F18E6590-17AC-DCB5-47B2-A2E6D05EDF71}"/>
                      </a:ext>
                    </a:extLst>
                  </p:cNvPr>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13;p47">
                    <a:extLst>
                      <a:ext uri="{FF2B5EF4-FFF2-40B4-BE49-F238E27FC236}">
                        <a16:creationId xmlns:a16="http://schemas.microsoft.com/office/drawing/2014/main" id="{FE9EB908-DD5B-6D2C-A057-D4A1D4CA1C5F}"/>
                      </a:ext>
                    </a:extLst>
                  </p:cNvPr>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14;p47">
                    <a:extLst>
                      <a:ext uri="{FF2B5EF4-FFF2-40B4-BE49-F238E27FC236}">
                        <a16:creationId xmlns:a16="http://schemas.microsoft.com/office/drawing/2014/main" id="{43200F8E-8F5A-A74C-DBBA-DB8C4D68C907}"/>
                      </a:ext>
                    </a:extLst>
                  </p:cNvPr>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15;p47">
                    <a:extLst>
                      <a:ext uri="{FF2B5EF4-FFF2-40B4-BE49-F238E27FC236}">
                        <a16:creationId xmlns:a16="http://schemas.microsoft.com/office/drawing/2014/main" id="{372B4211-A579-CAEB-EB97-FEBEC6729AEC}"/>
                      </a:ext>
                    </a:extLst>
                  </p:cNvPr>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16;p47">
                    <a:extLst>
                      <a:ext uri="{FF2B5EF4-FFF2-40B4-BE49-F238E27FC236}">
                        <a16:creationId xmlns:a16="http://schemas.microsoft.com/office/drawing/2014/main" id="{E324986B-7944-5B00-57E4-ED286A54153C}"/>
                      </a:ext>
                    </a:extLst>
                  </p:cNvPr>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47">
                    <a:extLst>
                      <a:ext uri="{FF2B5EF4-FFF2-40B4-BE49-F238E27FC236}">
                        <a16:creationId xmlns:a16="http://schemas.microsoft.com/office/drawing/2014/main" id="{5F2EEC02-655F-F3E6-EBE0-B738F30C9938}"/>
                      </a:ext>
                    </a:extLst>
                  </p:cNvPr>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18;p47">
                    <a:extLst>
                      <a:ext uri="{FF2B5EF4-FFF2-40B4-BE49-F238E27FC236}">
                        <a16:creationId xmlns:a16="http://schemas.microsoft.com/office/drawing/2014/main" id="{19A3A20A-83E7-F264-C686-689387DB02A2}"/>
                      </a:ext>
                    </a:extLst>
                  </p:cNvPr>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19;p47">
                    <a:extLst>
                      <a:ext uri="{FF2B5EF4-FFF2-40B4-BE49-F238E27FC236}">
                        <a16:creationId xmlns:a16="http://schemas.microsoft.com/office/drawing/2014/main" id="{7E040FDA-1B35-C32E-7270-86A449B1057E}"/>
                      </a:ext>
                    </a:extLst>
                  </p:cNvPr>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20;p47">
                    <a:extLst>
                      <a:ext uri="{FF2B5EF4-FFF2-40B4-BE49-F238E27FC236}">
                        <a16:creationId xmlns:a16="http://schemas.microsoft.com/office/drawing/2014/main" id="{2271B859-0EA7-EEA7-E84D-F3160EE84C89}"/>
                      </a:ext>
                    </a:extLst>
                  </p:cNvPr>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21;p47">
                    <a:extLst>
                      <a:ext uri="{FF2B5EF4-FFF2-40B4-BE49-F238E27FC236}">
                        <a16:creationId xmlns:a16="http://schemas.microsoft.com/office/drawing/2014/main" id="{F69CF3AE-7306-1959-EB63-107964F7D70A}"/>
                      </a:ext>
                    </a:extLst>
                  </p:cNvPr>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22;p47">
                    <a:extLst>
                      <a:ext uri="{FF2B5EF4-FFF2-40B4-BE49-F238E27FC236}">
                        <a16:creationId xmlns:a16="http://schemas.microsoft.com/office/drawing/2014/main" id="{82F85A1F-3D31-D263-35EF-6F62A7FF46AE}"/>
                      </a:ext>
                    </a:extLst>
                  </p:cNvPr>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3;p47">
                    <a:extLst>
                      <a:ext uri="{FF2B5EF4-FFF2-40B4-BE49-F238E27FC236}">
                        <a16:creationId xmlns:a16="http://schemas.microsoft.com/office/drawing/2014/main" id="{B958D6BF-74C4-097A-D36A-8C7AA8601F50}"/>
                      </a:ext>
                    </a:extLst>
                  </p:cNvPr>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24;p47">
                    <a:extLst>
                      <a:ext uri="{FF2B5EF4-FFF2-40B4-BE49-F238E27FC236}">
                        <a16:creationId xmlns:a16="http://schemas.microsoft.com/office/drawing/2014/main" id="{DDE01B5C-92D0-5824-AF84-D7440250F3C0}"/>
                      </a:ext>
                    </a:extLst>
                  </p:cNvPr>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25;p47">
                    <a:extLst>
                      <a:ext uri="{FF2B5EF4-FFF2-40B4-BE49-F238E27FC236}">
                        <a16:creationId xmlns:a16="http://schemas.microsoft.com/office/drawing/2014/main" id="{E5682C23-F7D8-A09C-42C6-9819900B320A}"/>
                      </a:ext>
                    </a:extLst>
                  </p:cNvPr>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26;p47">
                    <a:extLst>
                      <a:ext uri="{FF2B5EF4-FFF2-40B4-BE49-F238E27FC236}">
                        <a16:creationId xmlns:a16="http://schemas.microsoft.com/office/drawing/2014/main" id="{2CEA3159-3248-40E3-3CD5-3B1B85427825}"/>
                      </a:ext>
                    </a:extLst>
                  </p:cNvPr>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27;p47">
                    <a:extLst>
                      <a:ext uri="{FF2B5EF4-FFF2-40B4-BE49-F238E27FC236}">
                        <a16:creationId xmlns:a16="http://schemas.microsoft.com/office/drawing/2014/main" id="{ADF09BF0-1FF5-8139-011B-AE897567A4F7}"/>
                      </a:ext>
                    </a:extLst>
                  </p:cNvPr>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28;p47">
                    <a:extLst>
                      <a:ext uri="{FF2B5EF4-FFF2-40B4-BE49-F238E27FC236}">
                        <a16:creationId xmlns:a16="http://schemas.microsoft.com/office/drawing/2014/main" id="{D6BFF8D3-5BD0-ACA9-D50F-1F79679AF6F8}"/>
                      </a:ext>
                    </a:extLst>
                  </p:cNvPr>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29;p47">
                    <a:extLst>
                      <a:ext uri="{FF2B5EF4-FFF2-40B4-BE49-F238E27FC236}">
                        <a16:creationId xmlns:a16="http://schemas.microsoft.com/office/drawing/2014/main" id="{EE795553-E5B2-DC11-4BA4-1B7CD9133112}"/>
                      </a:ext>
                    </a:extLst>
                  </p:cNvPr>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30;p47">
                    <a:extLst>
                      <a:ext uri="{FF2B5EF4-FFF2-40B4-BE49-F238E27FC236}">
                        <a16:creationId xmlns:a16="http://schemas.microsoft.com/office/drawing/2014/main" id="{57C7443E-5CD6-3CB2-7447-F5EB68155DBA}"/>
                      </a:ext>
                    </a:extLst>
                  </p:cNvPr>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31;p47">
                    <a:extLst>
                      <a:ext uri="{FF2B5EF4-FFF2-40B4-BE49-F238E27FC236}">
                        <a16:creationId xmlns:a16="http://schemas.microsoft.com/office/drawing/2014/main" id="{4A606FD4-DAD0-AF35-68FE-A29575EA3B6F}"/>
                      </a:ext>
                    </a:extLst>
                  </p:cNvPr>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32;p47">
                    <a:extLst>
                      <a:ext uri="{FF2B5EF4-FFF2-40B4-BE49-F238E27FC236}">
                        <a16:creationId xmlns:a16="http://schemas.microsoft.com/office/drawing/2014/main" id="{22EC4E6B-DE32-B077-6D38-32A6CEA17F28}"/>
                      </a:ext>
                    </a:extLst>
                  </p:cNvPr>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33;p47">
                    <a:extLst>
                      <a:ext uri="{FF2B5EF4-FFF2-40B4-BE49-F238E27FC236}">
                        <a16:creationId xmlns:a16="http://schemas.microsoft.com/office/drawing/2014/main" id="{4D8E5A2B-1CE7-32D4-CE12-C577C5F9C886}"/>
                      </a:ext>
                    </a:extLst>
                  </p:cNvPr>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34;p47">
                    <a:extLst>
                      <a:ext uri="{FF2B5EF4-FFF2-40B4-BE49-F238E27FC236}">
                        <a16:creationId xmlns:a16="http://schemas.microsoft.com/office/drawing/2014/main" id="{5DEC6784-E528-2D2E-8081-BFCF8765CBF3}"/>
                      </a:ext>
                    </a:extLst>
                  </p:cNvPr>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35;p47">
                    <a:extLst>
                      <a:ext uri="{FF2B5EF4-FFF2-40B4-BE49-F238E27FC236}">
                        <a16:creationId xmlns:a16="http://schemas.microsoft.com/office/drawing/2014/main" id="{56143411-B8BD-9E25-E014-3AB0BDA88B0C}"/>
                      </a:ext>
                    </a:extLst>
                  </p:cNvPr>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36;p47">
                    <a:extLst>
                      <a:ext uri="{FF2B5EF4-FFF2-40B4-BE49-F238E27FC236}">
                        <a16:creationId xmlns:a16="http://schemas.microsoft.com/office/drawing/2014/main" id="{C0410876-C415-FDEB-54E8-3FC2A8358F6C}"/>
                      </a:ext>
                    </a:extLst>
                  </p:cNvPr>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37;p47">
                    <a:extLst>
                      <a:ext uri="{FF2B5EF4-FFF2-40B4-BE49-F238E27FC236}">
                        <a16:creationId xmlns:a16="http://schemas.microsoft.com/office/drawing/2014/main" id="{62511389-0767-A901-4442-611CFA3DA52F}"/>
                      </a:ext>
                    </a:extLst>
                  </p:cNvPr>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38;p47">
                    <a:extLst>
                      <a:ext uri="{FF2B5EF4-FFF2-40B4-BE49-F238E27FC236}">
                        <a16:creationId xmlns:a16="http://schemas.microsoft.com/office/drawing/2014/main" id="{F46EE102-630F-1E61-5742-24E23D2957A9}"/>
                      </a:ext>
                    </a:extLst>
                  </p:cNvPr>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39;p47">
                    <a:extLst>
                      <a:ext uri="{FF2B5EF4-FFF2-40B4-BE49-F238E27FC236}">
                        <a16:creationId xmlns:a16="http://schemas.microsoft.com/office/drawing/2014/main" id="{6040DD5C-67FF-904E-69CD-15ECBFE418BB}"/>
                      </a:ext>
                    </a:extLst>
                  </p:cNvPr>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40;p47">
                    <a:extLst>
                      <a:ext uri="{FF2B5EF4-FFF2-40B4-BE49-F238E27FC236}">
                        <a16:creationId xmlns:a16="http://schemas.microsoft.com/office/drawing/2014/main" id="{0AF309FD-707C-D926-FD02-3F524DAAF836}"/>
                      </a:ext>
                    </a:extLst>
                  </p:cNvPr>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41;p47">
                    <a:extLst>
                      <a:ext uri="{FF2B5EF4-FFF2-40B4-BE49-F238E27FC236}">
                        <a16:creationId xmlns:a16="http://schemas.microsoft.com/office/drawing/2014/main" id="{A7E6D318-673A-A505-7597-913AB906915A}"/>
                      </a:ext>
                    </a:extLst>
                  </p:cNvPr>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42;p47">
                    <a:extLst>
                      <a:ext uri="{FF2B5EF4-FFF2-40B4-BE49-F238E27FC236}">
                        <a16:creationId xmlns:a16="http://schemas.microsoft.com/office/drawing/2014/main" id="{34EB8128-26E5-C545-DA59-4EEA3EDCF320}"/>
                      </a:ext>
                    </a:extLst>
                  </p:cNvPr>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43;p47">
                    <a:extLst>
                      <a:ext uri="{FF2B5EF4-FFF2-40B4-BE49-F238E27FC236}">
                        <a16:creationId xmlns:a16="http://schemas.microsoft.com/office/drawing/2014/main" id="{487D3537-8471-D36B-6F49-00E31CDFCF04}"/>
                      </a:ext>
                    </a:extLst>
                  </p:cNvPr>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44;p47">
                    <a:extLst>
                      <a:ext uri="{FF2B5EF4-FFF2-40B4-BE49-F238E27FC236}">
                        <a16:creationId xmlns:a16="http://schemas.microsoft.com/office/drawing/2014/main" id="{B021B3BC-E80C-7D33-ABCE-1618E35E0F52}"/>
                      </a:ext>
                    </a:extLst>
                  </p:cNvPr>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145;p47">
                    <a:extLst>
                      <a:ext uri="{FF2B5EF4-FFF2-40B4-BE49-F238E27FC236}">
                        <a16:creationId xmlns:a16="http://schemas.microsoft.com/office/drawing/2014/main" id="{32A5BC92-AC15-1287-C688-D3DC7700DAD9}"/>
                      </a:ext>
                    </a:extLst>
                  </p:cNvPr>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146;p47">
                    <a:extLst>
                      <a:ext uri="{FF2B5EF4-FFF2-40B4-BE49-F238E27FC236}">
                        <a16:creationId xmlns:a16="http://schemas.microsoft.com/office/drawing/2014/main" id="{BD4D7D7F-631B-9227-F876-9203CFC9A31F}"/>
                      </a:ext>
                    </a:extLst>
                  </p:cNvPr>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147;p47">
                    <a:extLst>
                      <a:ext uri="{FF2B5EF4-FFF2-40B4-BE49-F238E27FC236}">
                        <a16:creationId xmlns:a16="http://schemas.microsoft.com/office/drawing/2014/main" id="{7F812332-0DA8-889A-7A8C-C04C4C48D638}"/>
                      </a:ext>
                    </a:extLst>
                  </p:cNvPr>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148;p47">
                    <a:extLst>
                      <a:ext uri="{FF2B5EF4-FFF2-40B4-BE49-F238E27FC236}">
                        <a16:creationId xmlns:a16="http://schemas.microsoft.com/office/drawing/2014/main" id="{F6E3BDC4-2590-177F-3433-4DF072974921}"/>
                      </a:ext>
                    </a:extLst>
                  </p:cNvPr>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149;p47">
                    <a:extLst>
                      <a:ext uri="{FF2B5EF4-FFF2-40B4-BE49-F238E27FC236}">
                        <a16:creationId xmlns:a16="http://schemas.microsoft.com/office/drawing/2014/main" id="{C76886F4-1158-D4EE-2026-20FA05182709}"/>
                      </a:ext>
                    </a:extLst>
                  </p:cNvPr>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150;p47">
                    <a:extLst>
                      <a:ext uri="{FF2B5EF4-FFF2-40B4-BE49-F238E27FC236}">
                        <a16:creationId xmlns:a16="http://schemas.microsoft.com/office/drawing/2014/main" id="{C1013671-BE23-8B32-911F-B650A28849C0}"/>
                      </a:ext>
                    </a:extLst>
                  </p:cNvPr>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151;p47">
                    <a:extLst>
                      <a:ext uri="{FF2B5EF4-FFF2-40B4-BE49-F238E27FC236}">
                        <a16:creationId xmlns:a16="http://schemas.microsoft.com/office/drawing/2014/main" id="{B38C05CC-6AC2-5D38-07F9-4EE13C4B4923}"/>
                      </a:ext>
                    </a:extLst>
                  </p:cNvPr>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152;p47">
                    <a:extLst>
                      <a:ext uri="{FF2B5EF4-FFF2-40B4-BE49-F238E27FC236}">
                        <a16:creationId xmlns:a16="http://schemas.microsoft.com/office/drawing/2014/main" id="{C666DF16-3CDD-302D-A84E-0DAC76434C5E}"/>
                      </a:ext>
                    </a:extLst>
                  </p:cNvPr>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153;p47">
                    <a:extLst>
                      <a:ext uri="{FF2B5EF4-FFF2-40B4-BE49-F238E27FC236}">
                        <a16:creationId xmlns:a16="http://schemas.microsoft.com/office/drawing/2014/main" id="{16DD55B7-957E-05E2-FF1E-38FBF4C53FB2}"/>
                      </a:ext>
                    </a:extLst>
                  </p:cNvPr>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154;p47">
                    <a:extLst>
                      <a:ext uri="{FF2B5EF4-FFF2-40B4-BE49-F238E27FC236}">
                        <a16:creationId xmlns:a16="http://schemas.microsoft.com/office/drawing/2014/main" id="{280E728A-D1A3-4682-CCE7-AEFD1598CD45}"/>
                      </a:ext>
                    </a:extLst>
                  </p:cNvPr>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155;p47">
                    <a:extLst>
                      <a:ext uri="{FF2B5EF4-FFF2-40B4-BE49-F238E27FC236}">
                        <a16:creationId xmlns:a16="http://schemas.microsoft.com/office/drawing/2014/main" id="{FE959894-CC6E-6E26-A82C-C63630509B74}"/>
                      </a:ext>
                    </a:extLst>
                  </p:cNvPr>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156;p47">
                    <a:extLst>
                      <a:ext uri="{FF2B5EF4-FFF2-40B4-BE49-F238E27FC236}">
                        <a16:creationId xmlns:a16="http://schemas.microsoft.com/office/drawing/2014/main" id="{B405D1BF-056E-0DB1-51DA-DF647B287B4E}"/>
                      </a:ext>
                    </a:extLst>
                  </p:cNvPr>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157;p47">
                    <a:extLst>
                      <a:ext uri="{FF2B5EF4-FFF2-40B4-BE49-F238E27FC236}">
                        <a16:creationId xmlns:a16="http://schemas.microsoft.com/office/drawing/2014/main" id="{8965050B-E561-49AE-1544-22852120EDD0}"/>
                      </a:ext>
                    </a:extLst>
                  </p:cNvPr>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158;p47">
                    <a:extLst>
                      <a:ext uri="{FF2B5EF4-FFF2-40B4-BE49-F238E27FC236}">
                        <a16:creationId xmlns:a16="http://schemas.microsoft.com/office/drawing/2014/main" id="{A7608D5E-996A-3E6A-8A87-B48430603AA5}"/>
                      </a:ext>
                    </a:extLst>
                  </p:cNvPr>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159;p47">
                    <a:extLst>
                      <a:ext uri="{FF2B5EF4-FFF2-40B4-BE49-F238E27FC236}">
                        <a16:creationId xmlns:a16="http://schemas.microsoft.com/office/drawing/2014/main" id="{8231251D-6DB3-1E17-3BB4-56535275D817}"/>
                      </a:ext>
                    </a:extLst>
                  </p:cNvPr>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160;p47">
                    <a:extLst>
                      <a:ext uri="{FF2B5EF4-FFF2-40B4-BE49-F238E27FC236}">
                        <a16:creationId xmlns:a16="http://schemas.microsoft.com/office/drawing/2014/main" id="{1683F178-8E04-BCA0-26C2-F45AD060782F}"/>
                      </a:ext>
                    </a:extLst>
                  </p:cNvPr>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161;p47">
                    <a:extLst>
                      <a:ext uri="{FF2B5EF4-FFF2-40B4-BE49-F238E27FC236}">
                        <a16:creationId xmlns:a16="http://schemas.microsoft.com/office/drawing/2014/main" id="{922AF4D0-66EE-AC54-C6A7-77EB1B492CF8}"/>
                      </a:ext>
                    </a:extLst>
                  </p:cNvPr>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162;p47">
                    <a:extLst>
                      <a:ext uri="{FF2B5EF4-FFF2-40B4-BE49-F238E27FC236}">
                        <a16:creationId xmlns:a16="http://schemas.microsoft.com/office/drawing/2014/main" id="{A2DD8CB5-876A-9AFB-2DF3-54B8F105BC18}"/>
                      </a:ext>
                    </a:extLst>
                  </p:cNvPr>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163;p47">
                    <a:extLst>
                      <a:ext uri="{FF2B5EF4-FFF2-40B4-BE49-F238E27FC236}">
                        <a16:creationId xmlns:a16="http://schemas.microsoft.com/office/drawing/2014/main" id="{11B92F0D-583D-D54C-D8D8-AAEA913C8C28}"/>
                      </a:ext>
                    </a:extLst>
                  </p:cNvPr>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164;p47">
                    <a:extLst>
                      <a:ext uri="{FF2B5EF4-FFF2-40B4-BE49-F238E27FC236}">
                        <a16:creationId xmlns:a16="http://schemas.microsoft.com/office/drawing/2014/main" id="{9B0CABBC-EC4B-3DCD-4A64-D0B7AF950F90}"/>
                      </a:ext>
                    </a:extLst>
                  </p:cNvPr>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165;p47">
                    <a:extLst>
                      <a:ext uri="{FF2B5EF4-FFF2-40B4-BE49-F238E27FC236}">
                        <a16:creationId xmlns:a16="http://schemas.microsoft.com/office/drawing/2014/main" id="{A49A92B3-968C-7974-613B-329000ED2F5D}"/>
                      </a:ext>
                    </a:extLst>
                  </p:cNvPr>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166;p47">
                    <a:extLst>
                      <a:ext uri="{FF2B5EF4-FFF2-40B4-BE49-F238E27FC236}">
                        <a16:creationId xmlns:a16="http://schemas.microsoft.com/office/drawing/2014/main" id="{16FC0ED5-4929-8271-1E05-5D3C7E241AEB}"/>
                      </a:ext>
                    </a:extLst>
                  </p:cNvPr>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167;p47">
                    <a:extLst>
                      <a:ext uri="{FF2B5EF4-FFF2-40B4-BE49-F238E27FC236}">
                        <a16:creationId xmlns:a16="http://schemas.microsoft.com/office/drawing/2014/main" id="{893A851D-FC99-D7AE-BFC7-1965D3ED5FDB}"/>
                      </a:ext>
                    </a:extLst>
                  </p:cNvPr>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168;p47">
                    <a:extLst>
                      <a:ext uri="{FF2B5EF4-FFF2-40B4-BE49-F238E27FC236}">
                        <a16:creationId xmlns:a16="http://schemas.microsoft.com/office/drawing/2014/main" id="{10A79272-135A-717B-24DE-B70A7CD7B41C}"/>
                      </a:ext>
                    </a:extLst>
                  </p:cNvPr>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169;p47">
                    <a:extLst>
                      <a:ext uri="{FF2B5EF4-FFF2-40B4-BE49-F238E27FC236}">
                        <a16:creationId xmlns:a16="http://schemas.microsoft.com/office/drawing/2014/main" id="{27C8EBC5-ABB9-FDE1-7C2F-4D5EBFEF7007}"/>
                      </a:ext>
                    </a:extLst>
                  </p:cNvPr>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170;p47">
                    <a:extLst>
                      <a:ext uri="{FF2B5EF4-FFF2-40B4-BE49-F238E27FC236}">
                        <a16:creationId xmlns:a16="http://schemas.microsoft.com/office/drawing/2014/main" id="{FFD7DB31-BE4D-C37B-35F8-4D0114265FAA}"/>
                      </a:ext>
                    </a:extLst>
                  </p:cNvPr>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171;p47">
                    <a:extLst>
                      <a:ext uri="{FF2B5EF4-FFF2-40B4-BE49-F238E27FC236}">
                        <a16:creationId xmlns:a16="http://schemas.microsoft.com/office/drawing/2014/main" id="{DC8D1881-5D96-A8D0-F9C7-560CE26EACFE}"/>
                      </a:ext>
                    </a:extLst>
                  </p:cNvPr>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172;p47">
                    <a:extLst>
                      <a:ext uri="{FF2B5EF4-FFF2-40B4-BE49-F238E27FC236}">
                        <a16:creationId xmlns:a16="http://schemas.microsoft.com/office/drawing/2014/main" id="{DD59289C-6146-6D0D-0830-D9E594C081BE}"/>
                      </a:ext>
                    </a:extLst>
                  </p:cNvPr>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173;p47">
                    <a:extLst>
                      <a:ext uri="{FF2B5EF4-FFF2-40B4-BE49-F238E27FC236}">
                        <a16:creationId xmlns:a16="http://schemas.microsoft.com/office/drawing/2014/main" id="{F7F22374-502D-6C2D-7F9A-28D5506E0B08}"/>
                      </a:ext>
                    </a:extLst>
                  </p:cNvPr>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174;p47">
                    <a:extLst>
                      <a:ext uri="{FF2B5EF4-FFF2-40B4-BE49-F238E27FC236}">
                        <a16:creationId xmlns:a16="http://schemas.microsoft.com/office/drawing/2014/main" id="{E17F3950-4828-D6C4-60B8-B09F1F7F0FA2}"/>
                      </a:ext>
                    </a:extLst>
                  </p:cNvPr>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175;p47">
                    <a:extLst>
                      <a:ext uri="{FF2B5EF4-FFF2-40B4-BE49-F238E27FC236}">
                        <a16:creationId xmlns:a16="http://schemas.microsoft.com/office/drawing/2014/main" id="{69FC8E38-2C23-B6BE-1E42-1DB3ECDF4D44}"/>
                      </a:ext>
                    </a:extLst>
                  </p:cNvPr>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176;p47">
                    <a:extLst>
                      <a:ext uri="{FF2B5EF4-FFF2-40B4-BE49-F238E27FC236}">
                        <a16:creationId xmlns:a16="http://schemas.microsoft.com/office/drawing/2014/main" id="{73BFF3E9-2DAC-0B76-F287-09A274C4D15C}"/>
                      </a:ext>
                    </a:extLst>
                  </p:cNvPr>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177;p47">
                    <a:extLst>
                      <a:ext uri="{FF2B5EF4-FFF2-40B4-BE49-F238E27FC236}">
                        <a16:creationId xmlns:a16="http://schemas.microsoft.com/office/drawing/2014/main" id="{FD17697F-7986-7DAA-8CD6-F2C09297DE4E}"/>
                      </a:ext>
                    </a:extLst>
                  </p:cNvPr>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178;p47">
                    <a:extLst>
                      <a:ext uri="{FF2B5EF4-FFF2-40B4-BE49-F238E27FC236}">
                        <a16:creationId xmlns:a16="http://schemas.microsoft.com/office/drawing/2014/main" id="{FB7E14D2-D913-DBB3-2F52-9B575D6A2086}"/>
                      </a:ext>
                    </a:extLst>
                  </p:cNvPr>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179;p47">
                    <a:extLst>
                      <a:ext uri="{FF2B5EF4-FFF2-40B4-BE49-F238E27FC236}">
                        <a16:creationId xmlns:a16="http://schemas.microsoft.com/office/drawing/2014/main" id="{694CA9D4-5448-8C72-337F-C86DB7EF99A0}"/>
                      </a:ext>
                    </a:extLst>
                  </p:cNvPr>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180;p47">
                    <a:extLst>
                      <a:ext uri="{FF2B5EF4-FFF2-40B4-BE49-F238E27FC236}">
                        <a16:creationId xmlns:a16="http://schemas.microsoft.com/office/drawing/2014/main" id="{8E2275AC-26A9-7545-3ED2-C1C0C3EB07A4}"/>
                      </a:ext>
                    </a:extLst>
                  </p:cNvPr>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181;p47">
                    <a:extLst>
                      <a:ext uri="{FF2B5EF4-FFF2-40B4-BE49-F238E27FC236}">
                        <a16:creationId xmlns:a16="http://schemas.microsoft.com/office/drawing/2014/main" id="{1872F926-0720-F871-53E7-B0FEF7705A57}"/>
                      </a:ext>
                    </a:extLst>
                  </p:cNvPr>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182;p47">
                    <a:extLst>
                      <a:ext uri="{FF2B5EF4-FFF2-40B4-BE49-F238E27FC236}">
                        <a16:creationId xmlns:a16="http://schemas.microsoft.com/office/drawing/2014/main" id="{636E38A2-20A0-7680-CC96-61760849E5D1}"/>
                      </a:ext>
                    </a:extLst>
                  </p:cNvPr>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183;p47">
                    <a:extLst>
                      <a:ext uri="{FF2B5EF4-FFF2-40B4-BE49-F238E27FC236}">
                        <a16:creationId xmlns:a16="http://schemas.microsoft.com/office/drawing/2014/main" id="{332C5494-60F7-C353-9349-220A2A882B62}"/>
                      </a:ext>
                    </a:extLst>
                  </p:cNvPr>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184;p47">
                    <a:extLst>
                      <a:ext uri="{FF2B5EF4-FFF2-40B4-BE49-F238E27FC236}">
                        <a16:creationId xmlns:a16="http://schemas.microsoft.com/office/drawing/2014/main" id="{5282FCD3-F400-4345-C334-64A999F9E792}"/>
                      </a:ext>
                    </a:extLst>
                  </p:cNvPr>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185;p47">
                    <a:extLst>
                      <a:ext uri="{FF2B5EF4-FFF2-40B4-BE49-F238E27FC236}">
                        <a16:creationId xmlns:a16="http://schemas.microsoft.com/office/drawing/2014/main" id="{2579A812-3BDF-616C-78E4-B8295A9588D3}"/>
                      </a:ext>
                    </a:extLst>
                  </p:cNvPr>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186;p47">
                    <a:extLst>
                      <a:ext uri="{FF2B5EF4-FFF2-40B4-BE49-F238E27FC236}">
                        <a16:creationId xmlns:a16="http://schemas.microsoft.com/office/drawing/2014/main" id="{C780EE55-4271-A659-AB19-EDD2F7F31EF8}"/>
                      </a:ext>
                    </a:extLst>
                  </p:cNvPr>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187;p47">
                    <a:extLst>
                      <a:ext uri="{FF2B5EF4-FFF2-40B4-BE49-F238E27FC236}">
                        <a16:creationId xmlns:a16="http://schemas.microsoft.com/office/drawing/2014/main" id="{04A6861D-B94E-E318-EA66-DF8DF515C005}"/>
                      </a:ext>
                    </a:extLst>
                  </p:cNvPr>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188;p47">
                    <a:extLst>
                      <a:ext uri="{FF2B5EF4-FFF2-40B4-BE49-F238E27FC236}">
                        <a16:creationId xmlns:a16="http://schemas.microsoft.com/office/drawing/2014/main" id="{9CD83C15-17F5-6410-7CDB-115C77CD35EB}"/>
                      </a:ext>
                    </a:extLst>
                  </p:cNvPr>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189;p47">
                    <a:extLst>
                      <a:ext uri="{FF2B5EF4-FFF2-40B4-BE49-F238E27FC236}">
                        <a16:creationId xmlns:a16="http://schemas.microsoft.com/office/drawing/2014/main" id="{A0ACF4CF-95A3-A2AE-26F3-3FA235DEB7A6}"/>
                      </a:ext>
                    </a:extLst>
                  </p:cNvPr>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190;p47">
                    <a:extLst>
                      <a:ext uri="{FF2B5EF4-FFF2-40B4-BE49-F238E27FC236}">
                        <a16:creationId xmlns:a16="http://schemas.microsoft.com/office/drawing/2014/main" id="{F6AFA0E9-7629-778E-22A1-331AAF0B0F2F}"/>
                      </a:ext>
                    </a:extLst>
                  </p:cNvPr>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191;p47">
                    <a:extLst>
                      <a:ext uri="{FF2B5EF4-FFF2-40B4-BE49-F238E27FC236}">
                        <a16:creationId xmlns:a16="http://schemas.microsoft.com/office/drawing/2014/main" id="{F9421D7F-DDED-B060-7ED4-88A8D99E6403}"/>
                      </a:ext>
                    </a:extLst>
                  </p:cNvPr>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192;p47">
                    <a:extLst>
                      <a:ext uri="{FF2B5EF4-FFF2-40B4-BE49-F238E27FC236}">
                        <a16:creationId xmlns:a16="http://schemas.microsoft.com/office/drawing/2014/main" id="{4712E725-3863-AEFA-F672-4503347246CF}"/>
                      </a:ext>
                    </a:extLst>
                  </p:cNvPr>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193;p47">
                    <a:extLst>
                      <a:ext uri="{FF2B5EF4-FFF2-40B4-BE49-F238E27FC236}">
                        <a16:creationId xmlns:a16="http://schemas.microsoft.com/office/drawing/2014/main" id="{F0E979EE-AA10-26B9-DF55-A4B50CC8B893}"/>
                      </a:ext>
                    </a:extLst>
                  </p:cNvPr>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194;p47">
                    <a:extLst>
                      <a:ext uri="{FF2B5EF4-FFF2-40B4-BE49-F238E27FC236}">
                        <a16:creationId xmlns:a16="http://schemas.microsoft.com/office/drawing/2014/main" id="{285547E3-6CF8-6A46-6875-36BAA7992D64}"/>
                      </a:ext>
                    </a:extLst>
                  </p:cNvPr>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195;p47">
                    <a:extLst>
                      <a:ext uri="{FF2B5EF4-FFF2-40B4-BE49-F238E27FC236}">
                        <a16:creationId xmlns:a16="http://schemas.microsoft.com/office/drawing/2014/main" id="{8F5F47EA-6F87-BDFF-ED98-428E1487DF29}"/>
                      </a:ext>
                    </a:extLst>
                  </p:cNvPr>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196;p47">
                    <a:extLst>
                      <a:ext uri="{FF2B5EF4-FFF2-40B4-BE49-F238E27FC236}">
                        <a16:creationId xmlns:a16="http://schemas.microsoft.com/office/drawing/2014/main" id="{EAE6F10C-A354-656A-9A93-CF10C2A91146}"/>
                      </a:ext>
                    </a:extLst>
                  </p:cNvPr>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197;p47">
                    <a:extLst>
                      <a:ext uri="{FF2B5EF4-FFF2-40B4-BE49-F238E27FC236}">
                        <a16:creationId xmlns:a16="http://schemas.microsoft.com/office/drawing/2014/main" id="{CEC143CD-14AF-D4C7-CC24-4A69F6086D48}"/>
                      </a:ext>
                    </a:extLst>
                  </p:cNvPr>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198;p47">
                    <a:extLst>
                      <a:ext uri="{FF2B5EF4-FFF2-40B4-BE49-F238E27FC236}">
                        <a16:creationId xmlns:a16="http://schemas.microsoft.com/office/drawing/2014/main" id="{9977A120-2591-12EA-3D91-18A497331433}"/>
                      </a:ext>
                    </a:extLst>
                  </p:cNvPr>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 name="Google Shape;2199;p47">
              <a:extLst>
                <a:ext uri="{FF2B5EF4-FFF2-40B4-BE49-F238E27FC236}">
                  <a16:creationId xmlns:a16="http://schemas.microsoft.com/office/drawing/2014/main" id="{6B2CC0DA-4B7F-D48C-E08D-CCCE310C3EF8}"/>
                </a:ext>
              </a:extLst>
            </p:cNvPr>
            <p:cNvGrpSpPr/>
            <p:nvPr/>
          </p:nvGrpSpPr>
          <p:grpSpPr>
            <a:xfrm>
              <a:off x="5458177" y="1284078"/>
              <a:ext cx="555350" cy="555265"/>
              <a:chOff x="3894327" y="779703"/>
              <a:chExt cx="555350" cy="555265"/>
            </a:xfrm>
          </p:grpSpPr>
          <p:sp>
            <p:nvSpPr>
              <p:cNvPr id="26" name="Google Shape;2200;p47">
                <a:extLst>
                  <a:ext uri="{FF2B5EF4-FFF2-40B4-BE49-F238E27FC236}">
                    <a16:creationId xmlns:a16="http://schemas.microsoft.com/office/drawing/2014/main" id="{5A39F280-FE0B-4CC5-DC13-E3DE5B090A7C}"/>
                  </a:ext>
                </a:extLst>
              </p:cNvPr>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47">
                <a:extLst>
                  <a:ext uri="{FF2B5EF4-FFF2-40B4-BE49-F238E27FC236}">
                    <a16:creationId xmlns:a16="http://schemas.microsoft.com/office/drawing/2014/main" id="{39448855-9FC9-632D-DF11-94DC289C6963}"/>
                  </a:ext>
                </a:extLst>
              </p:cNvPr>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47">
                <a:extLst>
                  <a:ext uri="{FF2B5EF4-FFF2-40B4-BE49-F238E27FC236}">
                    <a16:creationId xmlns:a16="http://schemas.microsoft.com/office/drawing/2014/main" id="{4033F16F-ADF4-C4ED-CA97-D3725DC1BE2B}"/>
                  </a:ext>
                </a:extLst>
              </p:cNvPr>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03;p47">
                <a:extLst>
                  <a:ext uri="{FF2B5EF4-FFF2-40B4-BE49-F238E27FC236}">
                    <a16:creationId xmlns:a16="http://schemas.microsoft.com/office/drawing/2014/main" id="{D7AE0472-7D5E-B28B-7E61-C186A8979575}"/>
                  </a:ext>
                </a:extLst>
              </p:cNvPr>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04;p47">
                <a:extLst>
                  <a:ext uri="{FF2B5EF4-FFF2-40B4-BE49-F238E27FC236}">
                    <a16:creationId xmlns:a16="http://schemas.microsoft.com/office/drawing/2014/main" id="{9A07880A-A634-060D-A8DC-135918C51871}"/>
                  </a:ext>
                </a:extLst>
              </p:cNvPr>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05;p47">
                <a:extLst>
                  <a:ext uri="{FF2B5EF4-FFF2-40B4-BE49-F238E27FC236}">
                    <a16:creationId xmlns:a16="http://schemas.microsoft.com/office/drawing/2014/main" id="{971373D2-64D6-7F31-6D8F-37024F20EA7F}"/>
                  </a:ext>
                </a:extLst>
              </p:cNvPr>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06;p47">
                <a:extLst>
                  <a:ext uri="{FF2B5EF4-FFF2-40B4-BE49-F238E27FC236}">
                    <a16:creationId xmlns:a16="http://schemas.microsoft.com/office/drawing/2014/main" id="{A678398F-A519-0493-78A5-ADCA5D61D99E}"/>
                  </a:ext>
                </a:extLst>
              </p:cNvPr>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07;p47">
                <a:extLst>
                  <a:ext uri="{FF2B5EF4-FFF2-40B4-BE49-F238E27FC236}">
                    <a16:creationId xmlns:a16="http://schemas.microsoft.com/office/drawing/2014/main" id="{0B611A19-DE81-1F59-4C96-77F3FD8BD823}"/>
                  </a:ext>
                </a:extLst>
              </p:cNvPr>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08;p47">
                <a:extLst>
                  <a:ext uri="{FF2B5EF4-FFF2-40B4-BE49-F238E27FC236}">
                    <a16:creationId xmlns:a16="http://schemas.microsoft.com/office/drawing/2014/main" id="{012FDF68-4724-AD5C-C556-EDC7C5AD08FA}"/>
                  </a:ext>
                </a:extLst>
              </p:cNvPr>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09;p47">
                <a:extLst>
                  <a:ext uri="{FF2B5EF4-FFF2-40B4-BE49-F238E27FC236}">
                    <a16:creationId xmlns:a16="http://schemas.microsoft.com/office/drawing/2014/main" id="{19F758B3-FD22-A6E3-4F82-C63514829ECA}"/>
                  </a:ext>
                </a:extLst>
              </p:cNvPr>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10;p47">
                <a:extLst>
                  <a:ext uri="{FF2B5EF4-FFF2-40B4-BE49-F238E27FC236}">
                    <a16:creationId xmlns:a16="http://schemas.microsoft.com/office/drawing/2014/main" id="{F201460D-CE6D-0F63-A614-5CFFB587171E}"/>
                  </a:ext>
                </a:extLst>
              </p:cNvPr>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1;p47">
                <a:extLst>
                  <a:ext uri="{FF2B5EF4-FFF2-40B4-BE49-F238E27FC236}">
                    <a16:creationId xmlns:a16="http://schemas.microsoft.com/office/drawing/2014/main" id="{C8D12EF8-B6FA-B7DB-BC45-0C7E560A3370}"/>
                  </a:ext>
                </a:extLst>
              </p:cNvPr>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12;p47">
                <a:extLst>
                  <a:ext uri="{FF2B5EF4-FFF2-40B4-BE49-F238E27FC236}">
                    <a16:creationId xmlns:a16="http://schemas.microsoft.com/office/drawing/2014/main" id="{FC9E1836-7B23-BB6B-2E2D-19E7C3E0D3D9}"/>
                  </a:ext>
                </a:extLst>
              </p:cNvPr>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13;p47">
                <a:extLst>
                  <a:ext uri="{FF2B5EF4-FFF2-40B4-BE49-F238E27FC236}">
                    <a16:creationId xmlns:a16="http://schemas.microsoft.com/office/drawing/2014/main" id="{B30B9FF5-9FA5-56D3-A2DA-9A2E0B2F4327}"/>
                  </a:ext>
                </a:extLst>
              </p:cNvPr>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14;p47">
                <a:extLst>
                  <a:ext uri="{FF2B5EF4-FFF2-40B4-BE49-F238E27FC236}">
                    <a16:creationId xmlns:a16="http://schemas.microsoft.com/office/drawing/2014/main" id="{51DF6DB5-2789-10C2-64B7-57B90F612712}"/>
                  </a:ext>
                </a:extLst>
              </p:cNvPr>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15;p47">
                <a:extLst>
                  <a:ext uri="{FF2B5EF4-FFF2-40B4-BE49-F238E27FC236}">
                    <a16:creationId xmlns:a16="http://schemas.microsoft.com/office/drawing/2014/main" id="{74BBFEBA-A64A-0E1C-3E81-C0D51EDE5EA4}"/>
                  </a:ext>
                </a:extLst>
              </p:cNvPr>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16;p47">
                <a:extLst>
                  <a:ext uri="{FF2B5EF4-FFF2-40B4-BE49-F238E27FC236}">
                    <a16:creationId xmlns:a16="http://schemas.microsoft.com/office/drawing/2014/main" id="{4733FE47-5ABA-9C62-604B-1DFC9D253B33}"/>
                  </a:ext>
                </a:extLst>
              </p:cNvPr>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7;p47">
                <a:extLst>
                  <a:ext uri="{FF2B5EF4-FFF2-40B4-BE49-F238E27FC236}">
                    <a16:creationId xmlns:a16="http://schemas.microsoft.com/office/drawing/2014/main" id="{BD420EE1-C4F0-9D08-FF71-B67F36B8E4DD}"/>
                  </a:ext>
                </a:extLst>
              </p:cNvPr>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8;p47">
                <a:extLst>
                  <a:ext uri="{FF2B5EF4-FFF2-40B4-BE49-F238E27FC236}">
                    <a16:creationId xmlns:a16="http://schemas.microsoft.com/office/drawing/2014/main" id="{033EC777-207D-003F-47B7-A2DA431F3A74}"/>
                  </a:ext>
                </a:extLst>
              </p:cNvPr>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19;p47">
                <a:extLst>
                  <a:ext uri="{FF2B5EF4-FFF2-40B4-BE49-F238E27FC236}">
                    <a16:creationId xmlns:a16="http://schemas.microsoft.com/office/drawing/2014/main" id="{AA7D7D26-8F17-BFFF-64A7-6D5FA624FF09}"/>
                  </a:ext>
                </a:extLst>
              </p:cNvPr>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0;p47">
              <a:extLst>
                <a:ext uri="{FF2B5EF4-FFF2-40B4-BE49-F238E27FC236}">
                  <a16:creationId xmlns:a16="http://schemas.microsoft.com/office/drawing/2014/main" id="{4913E132-F4AF-1D7C-1206-CE0A0E907238}"/>
                </a:ext>
              </a:extLst>
            </p:cNvPr>
            <p:cNvGrpSpPr/>
            <p:nvPr/>
          </p:nvGrpSpPr>
          <p:grpSpPr>
            <a:xfrm>
              <a:off x="6243085" y="1707500"/>
              <a:ext cx="555775" cy="553988"/>
              <a:chOff x="6451735" y="1456425"/>
              <a:chExt cx="555775" cy="553988"/>
            </a:xfrm>
          </p:grpSpPr>
          <p:sp>
            <p:nvSpPr>
              <p:cNvPr id="6" name="Google Shape;2221;p47">
                <a:extLst>
                  <a:ext uri="{FF2B5EF4-FFF2-40B4-BE49-F238E27FC236}">
                    <a16:creationId xmlns:a16="http://schemas.microsoft.com/office/drawing/2014/main" id="{A0EAD5E9-F97C-F416-D5B3-511B4919DEC7}"/>
                  </a:ext>
                </a:extLst>
              </p:cNvPr>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22;p47">
                <a:extLst>
                  <a:ext uri="{FF2B5EF4-FFF2-40B4-BE49-F238E27FC236}">
                    <a16:creationId xmlns:a16="http://schemas.microsoft.com/office/drawing/2014/main" id="{33E1ABB1-C551-B2C9-C43C-FC5A2AC3EF2E}"/>
                  </a:ext>
                </a:extLst>
              </p:cNvPr>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23;p47">
                <a:extLst>
                  <a:ext uri="{FF2B5EF4-FFF2-40B4-BE49-F238E27FC236}">
                    <a16:creationId xmlns:a16="http://schemas.microsoft.com/office/drawing/2014/main" id="{15103F0C-5C32-1BF4-B92F-0B4AD5E88F88}"/>
                  </a:ext>
                </a:extLst>
              </p:cNvPr>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24;p47">
                <a:extLst>
                  <a:ext uri="{FF2B5EF4-FFF2-40B4-BE49-F238E27FC236}">
                    <a16:creationId xmlns:a16="http://schemas.microsoft.com/office/drawing/2014/main" id="{E14A7E7B-68B7-07E9-73AC-D980446A73DD}"/>
                  </a:ext>
                </a:extLst>
              </p:cNvPr>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5;p47">
                <a:extLst>
                  <a:ext uri="{FF2B5EF4-FFF2-40B4-BE49-F238E27FC236}">
                    <a16:creationId xmlns:a16="http://schemas.microsoft.com/office/drawing/2014/main" id="{E35EE4B8-738B-62DB-107C-DBF17B0E64D8}"/>
                  </a:ext>
                </a:extLst>
              </p:cNvPr>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26;p47">
                <a:extLst>
                  <a:ext uri="{FF2B5EF4-FFF2-40B4-BE49-F238E27FC236}">
                    <a16:creationId xmlns:a16="http://schemas.microsoft.com/office/drawing/2014/main" id="{F44E5F9B-C576-F804-1A1D-B5A4AEFC7389}"/>
                  </a:ext>
                </a:extLst>
              </p:cNvPr>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27;p47">
                <a:extLst>
                  <a:ext uri="{FF2B5EF4-FFF2-40B4-BE49-F238E27FC236}">
                    <a16:creationId xmlns:a16="http://schemas.microsoft.com/office/drawing/2014/main" id="{6EEF26F8-41DB-2829-FC77-65F30DA1E63B}"/>
                  </a:ext>
                </a:extLst>
              </p:cNvPr>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8;p47">
                <a:extLst>
                  <a:ext uri="{FF2B5EF4-FFF2-40B4-BE49-F238E27FC236}">
                    <a16:creationId xmlns:a16="http://schemas.microsoft.com/office/drawing/2014/main" id="{CDF300A3-0925-5260-90C4-94C0C4957F30}"/>
                  </a:ext>
                </a:extLst>
              </p:cNvPr>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9;p47">
                <a:extLst>
                  <a:ext uri="{FF2B5EF4-FFF2-40B4-BE49-F238E27FC236}">
                    <a16:creationId xmlns:a16="http://schemas.microsoft.com/office/drawing/2014/main" id="{1550C08C-768F-BE2A-6B5F-E0055C83E3F2}"/>
                  </a:ext>
                </a:extLst>
              </p:cNvPr>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0;p47">
                <a:extLst>
                  <a:ext uri="{FF2B5EF4-FFF2-40B4-BE49-F238E27FC236}">
                    <a16:creationId xmlns:a16="http://schemas.microsoft.com/office/drawing/2014/main" id="{D5938389-8D08-D16F-F5FB-AB9F88E4717D}"/>
                  </a:ext>
                </a:extLst>
              </p:cNvPr>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1;p47">
                <a:extLst>
                  <a:ext uri="{FF2B5EF4-FFF2-40B4-BE49-F238E27FC236}">
                    <a16:creationId xmlns:a16="http://schemas.microsoft.com/office/drawing/2014/main" id="{A2844C69-8655-CAED-44D7-016668C7788C}"/>
                  </a:ext>
                </a:extLst>
              </p:cNvPr>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2;p47">
                <a:extLst>
                  <a:ext uri="{FF2B5EF4-FFF2-40B4-BE49-F238E27FC236}">
                    <a16:creationId xmlns:a16="http://schemas.microsoft.com/office/drawing/2014/main" id="{CEF0C42E-7650-ECDF-28B0-E82CB5E607D3}"/>
                  </a:ext>
                </a:extLst>
              </p:cNvPr>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3;p47">
                <a:extLst>
                  <a:ext uri="{FF2B5EF4-FFF2-40B4-BE49-F238E27FC236}">
                    <a16:creationId xmlns:a16="http://schemas.microsoft.com/office/drawing/2014/main" id="{8F34A4C4-CFC8-2617-32E8-2E00248CB437}"/>
                  </a:ext>
                </a:extLst>
              </p:cNvPr>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4;p47">
                <a:extLst>
                  <a:ext uri="{FF2B5EF4-FFF2-40B4-BE49-F238E27FC236}">
                    <a16:creationId xmlns:a16="http://schemas.microsoft.com/office/drawing/2014/main" id="{B9A7E0F1-93CB-D4E0-FD52-D6B222947980}"/>
                  </a:ext>
                </a:extLst>
              </p:cNvPr>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5;p47">
                <a:extLst>
                  <a:ext uri="{FF2B5EF4-FFF2-40B4-BE49-F238E27FC236}">
                    <a16:creationId xmlns:a16="http://schemas.microsoft.com/office/drawing/2014/main" id="{16286E28-FD9D-03A5-B118-95E1CB03D842}"/>
                  </a:ext>
                </a:extLst>
              </p:cNvPr>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6;p47">
                <a:extLst>
                  <a:ext uri="{FF2B5EF4-FFF2-40B4-BE49-F238E27FC236}">
                    <a16:creationId xmlns:a16="http://schemas.microsoft.com/office/drawing/2014/main" id="{2EB586A0-A3B0-A9F7-1AB7-B5428DCAE7FE}"/>
                  </a:ext>
                </a:extLst>
              </p:cNvPr>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7;p47">
                <a:extLst>
                  <a:ext uri="{FF2B5EF4-FFF2-40B4-BE49-F238E27FC236}">
                    <a16:creationId xmlns:a16="http://schemas.microsoft.com/office/drawing/2014/main" id="{AECF955E-A4C9-0931-476D-F7BAE80B9A1E}"/>
                  </a:ext>
                </a:extLst>
              </p:cNvPr>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38;p47">
                <a:extLst>
                  <a:ext uri="{FF2B5EF4-FFF2-40B4-BE49-F238E27FC236}">
                    <a16:creationId xmlns:a16="http://schemas.microsoft.com/office/drawing/2014/main" id="{5619B025-95A1-6083-D47E-F079DD767ED0}"/>
                  </a:ext>
                </a:extLst>
              </p:cNvPr>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39;p47">
                <a:extLst>
                  <a:ext uri="{FF2B5EF4-FFF2-40B4-BE49-F238E27FC236}">
                    <a16:creationId xmlns:a16="http://schemas.microsoft.com/office/drawing/2014/main" id="{A5513333-B2E8-C999-D37D-4B8D3758C899}"/>
                  </a:ext>
                </a:extLst>
              </p:cNvPr>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0;p47">
                <a:extLst>
                  <a:ext uri="{FF2B5EF4-FFF2-40B4-BE49-F238E27FC236}">
                    <a16:creationId xmlns:a16="http://schemas.microsoft.com/office/drawing/2014/main" id="{ABAC203D-6EC4-E938-2139-7E6C2B7B5B32}"/>
                  </a:ext>
                </a:extLst>
              </p:cNvPr>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5" name="Google Shape;758;p36">
            <a:extLst>
              <a:ext uri="{FF2B5EF4-FFF2-40B4-BE49-F238E27FC236}">
                <a16:creationId xmlns:a16="http://schemas.microsoft.com/office/drawing/2014/main" id="{705E4EF3-FF87-064C-0C8E-FF6F35413985}"/>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04</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0"/>
                                  </p:stCondLst>
                                  <p:childTnLst>
                                    <p:animScale>
                                      <p:cBhvr>
                                        <p:cTn id="9" dur="10" fill="hold"/>
                                        <p:tgtEl>
                                          <p:spTgt spid="2"/>
                                        </p:tgtEl>
                                      </p:cBhvr>
                                      <p:by x="125000" y="125000"/>
                                    </p:animScale>
                                  </p:childTnLst>
                                </p:cTn>
                              </p:par>
                              <p:par>
                                <p:cTn id="10" presetID="6" presetClass="emph" presetSubtype="0" decel="100000" fill="hold" nodeType="withEffect">
                                  <p:stCondLst>
                                    <p:cond delay="10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05"/>
                                        </p:tgtEl>
                                        <p:attrNameLst>
                                          <p:attrName>style.visibility</p:attrName>
                                        </p:attrNameLst>
                                      </p:cBhvr>
                                      <p:to>
                                        <p:strVal val="visible"/>
                                      </p:to>
                                    </p:set>
                                    <p:animEffect transition="in" filter="fade">
                                      <p:cBhvr>
                                        <p:cTn id="14" dur="500"/>
                                        <p:tgtEl>
                                          <p:spTgt spid="2305"/>
                                        </p:tgtEl>
                                      </p:cBhvr>
                                    </p:animEffect>
                                  </p:childTnLst>
                                </p:cTn>
                              </p:par>
                              <p:par>
                                <p:cTn id="15" presetID="6" presetClass="emph" presetSubtype="0" fill="hold" grpId="1" nodeType="withEffect">
                                  <p:stCondLst>
                                    <p:cond delay="200"/>
                                  </p:stCondLst>
                                  <p:childTnLst>
                                    <p:animScale>
                                      <p:cBhvr>
                                        <p:cTn id="16" dur="10" fill="hold"/>
                                        <p:tgtEl>
                                          <p:spTgt spid="2305"/>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05"/>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p:bldP spid="2305" grpId="1"/>
      <p:bldP spid="2305"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 name="Google Shape;1903;p46">
            <a:extLst>
              <a:ext uri="{FF2B5EF4-FFF2-40B4-BE49-F238E27FC236}">
                <a16:creationId xmlns:a16="http://schemas.microsoft.com/office/drawing/2014/main" id="{CED25408-51E4-0E0D-C12F-8ADD511F7164}"/>
              </a:ext>
            </a:extLst>
          </p:cNvPr>
          <p:cNvGrpSpPr/>
          <p:nvPr/>
        </p:nvGrpSpPr>
        <p:grpSpPr>
          <a:xfrm>
            <a:off x="5811363" y="1423819"/>
            <a:ext cx="3232460" cy="3100206"/>
            <a:chOff x="5198315" y="1396581"/>
            <a:chExt cx="3232460" cy="3211994"/>
          </a:xfrm>
        </p:grpSpPr>
        <p:sp>
          <p:nvSpPr>
            <p:cNvPr id="3" name="Google Shape;1904;p46">
              <a:extLst>
                <a:ext uri="{FF2B5EF4-FFF2-40B4-BE49-F238E27FC236}">
                  <a16:creationId xmlns:a16="http://schemas.microsoft.com/office/drawing/2014/main" id="{47D1CA7E-E14B-6839-C855-DF557F4D4DCB}"/>
                </a:ext>
              </a:extLst>
            </p:cNvPr>
            <p:cNvSpPr/>
            <p:nvPr/>
          </p:nvSpPr>
          <p:spPr>
            <a:xfrm>
              <a:off x="5260075" y="394587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905;p46">
              <a:extLst>
                <a:ext uri="{FF2B5EF4-FFF2-40B4-BE49-F238E27FC236}">
                  <a16:creationId xmlns:a16="http://schemas.microsoft.com/office/drawing/2014/main" id="{1DFD9BA4-BBAF-CA07-A2C9-616637ECA534}"/>
                </a:ext>
              </a:extLst>
            </p:cNvPr>
            <p:cNvGrpSpPr/>
            <p:nvPr/>
          </p:nvGrpSpPr>
          <p:grpSpPr>
            <a:xfrm>
              <a:off x="5198315" y="2639438"/>
              <a:ext cx="2280005" cy="1691059"/>
              <a:chOff x="3790320" y="631277"/>
              <a:chExt cx="4717578" cy="3498983"/>
            </a:xfrm>
          </p:grpSpPr>
          <p:sp>
            <p:nvSpPr>
              <p:cNvPr id="2193" name="Google Shape;1906;p46">
                <a:extLst>
                  <a:ext uri="{FF2B5EF4-FFF2-40B4-BE49-F238E27FC236}">
                    <a16:creationId xmlns:a16="http://schemas.microsoft.com/office/drawing/2014/main" id="{50A0BB0F-C31A-BFB8-61E9-CD254C1BACB6}"/>
                  </a:ext>
                </a:extLst>
              </p:cNvPr>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907;p46">
                <a:extLst>
                  <a:ext uri="{FF2B5EF4-FFF2-40B4-BE49-F238E27FC236}">
                    <a16:creationId xmlns:a16="http://schemas.microsoft.com/office/drawing/2014/main" id="{2784882E-08F8-0F5F-61CA-88B98CB5C0D1}"/>
                  </a:ext>
                </a:extLst>
              </p:cNvPr>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908;p46">
                <a:extLst>
                  <a:ext uri="{FF2B5EF4-FFF2-40B4-BE49-F238E27FC236}">
                    <a16:creationId xmlns:a16="http://schemas.microsoft.com/office/drawing/2014/main" id="{C758275C-5127-80C7-1DFA-5701890E59FA}"/>
                  </a:ext>
                </a:extLst>
              </p:cNvPr>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909;p46">
                <a:extLst>
                  <a:ext uri="{FF2B5EF4-FFF2-40B4-BE49-F238E27FC236}">
                    <a16:creationId xmlns:a16="http://schemas.microsoft.com/office/drawing/2014/main" id="{C6ED2386-D1B7-2A21-F99A-184489C94E63}"/>
                  </a:ext>
                </a:extLst>
              </p:cNvPr>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910;p46">
                <a:extLst>
                  <a:ext uri="{FF2B5EF4-FFF2-40B4-BE49-F238E27FC236}">
                    <a16:creationId xmlns:a16="http://schemas.microsoft.com/office/drawing/2014/main" id="{CFCCBB80-F0E1-F8F9-9757-8212CC927CA7}"/>
                  </a:ext>
                </a:extLst>
              </p:cNvPr>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911;p46">
                <a:extLst>
                  <a:ext uri="{FF2B5EF4-FFF2-40B4-BE49-F238E27FC236}">
                    <a16:creationId xmlns:a16="http://schemas.microsoft.com/office/drawing/2014/main" id="{4EDDA2CC-4D6E-A404-5A44-786A03A98199}"/>
                  </a:ext>
                </a:extLst>
              </p:cNvPr>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912;p46">
                <a:extLst>
                  <a:ext uri="{FF2B5EF4-FFF2-40B4-BE49-F238E27FC236}">
                    <a16:creationId xmlns:a16="http://schemas.microsoft.com/office/drawing/2014/main" id="{21A25872-019B-6BA2-7BB2-D6F85E8C3BC9}"/>
                  </a:ext>
                </a:extLst>
              </p:cNvPr>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913;p46">
                <a:extLst>
                  <a:ext uri="{FF2B5EF4-FFF2-40B4-BE49-F238E27FC236}">
                    <a16:creationId xmlns:a16="http://schemas.microsoft.com/office/drawing/2014/main" id="{AFA92A11-2A78-309F-F0DD-2E897E7C2E30}"/>
                  </a:ext>
                </a:extLst>
              </p:cNvPr>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914;p46">
                <a:extLst>
                  <a:ext uri="{FF2B5EF4-FFF2-40B4-BE49-F238E27FC236}">
                    <a16:creationId xmlns:a16="http://schemas.microsoft.com/office/drawing/2014/main" id="{B59A3C80-5B5C-113C-2E75-B9F5D47BA3E5}"/>
                  </a:ext>
                </a:extLst>
              </p:cNvPr>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1915;p46">
                <a:extLst>
                  <a:ext uri="{FF2B5EF4-FFF2-40B4-BE49-F238E27FC236}">
                    <a16:creationId xmlns:a16="http://schemas.microsoft.com/office/drawing/2014/main" id="{E5F04EB2-F72E-7A1D-7F94-176CCBF7756D}"/>
                  </a:ext>
                </a:extLst>
              </p:cNvPr>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916;p46">
                <a:extLst>
                  <a:ext uri="{FF2B5EF4-FFF2-40B4-BE49-F238E27FC236}">
                    <a16:creationId xmlns:a16="http://schemas.microsoft.com/office/drawing/2014/main" id="{EB3DFEA0-492E-4812-4154-6FE841811132}"/>
                  </a:ext>
                </a:extLst>
              </p:cNvPr>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917;p46">
                <a:extLst>
                  <a:ext uri="{FF2B5EF4-FFF2-40B4-BE49-F238E27FC236}">
                    <a16:creationId xmlns:a16="http://schemas.microsoft.com/office/drawing/2014/main" id="{7326099F-33F8-9084-0619-EB3C3BFC4FFB}"/>
                  </a:ext>
                </a:extLst>
              </p:cNvPr>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918;p46">
                <a:extLst>
                  <a:ext uri="{FF2B5EF4-FFF2-40B4-BE49-F238E27FC236}">
                    <a16:creationId xmlns:a16="http://schemas.microsoft.com/office/drawing/2014/main" id="{C2465863-D6E4-F2B7-3E30-2C0CB7C26628}"/>
                  </a:ext>
                </a:extLst>
              </p:cNvPr>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919;p46">
                <a:extLst>
                  <a:ext uri="{FF2B5EF4-FFF2-40B4-BE49-F238E27FC236}">
                    <a16:creationId xmlns:a16="http://schemas.microsoft.com/office/drawing/2014/main" id="{0DC85FBD-2748-7C05-6F06-696D9AED32F1}"/>
                  </a:ext>
                </a:extLst>
              </p:cNvPr>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920;p46">
                <a:extLst>
                  <a:ext uri="{FF2B5EF4-FFF2-40B4-BE49-F238E27FC236}">
                    <a16:creationId xmlns:a16="http://schemas.microsoft.com/office/drawing/2014/main" id="{ECD9AFB2-FD8B-1304-3B0D-02424EA2A698}"/>
                  </a:ext>
                </a:extLst>
              </p:cNvPr>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921;p46">
                <a:extLst>
                  <a:ext uri="{FF2B5EF4-FFF2-40B4-BE49-F238E27FC236}">
                    <a16:creationId xmlns:a16="http://schemas.microsoft.com/office/drawing/2014/main" id="{6B1A0FD8-E214-8262-5C20-B28D3D850862}"/>
                  </a:ext>
                </a:extLst>
              </p:cNvPr>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922;p46">
                <a:extLst>
                  <a:ext uri="{FF2B5EF4-FFF2-40B4-BE49-F238E27FC236}">
                    <a16:creationId xmlns:a16="http://schemas.microsoft.com/office/drawing/2014/main" id="{5EC3875D-A9EC-D1B0-ECD6-2112E6EDC8AD}"/>
                  </a:ext>
                </a:extLst>
              </p:cNvPr>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923;p46">
                <a:extLst>
                  <a:ext uri="{FF2B5EF4-FFF2-40B4-BE49-F238E27FC236}">
                    <a16:creationId xmlns:a16="http://schemas.microsoft.com/office/drawing/2014/main" id="{73A0BB1D-89F4-F01B-A98B-712489CA9A67}"/>
                  </a:ext>
                </a:extLst>
              </p:cNvPr>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924;p46">
                <a:extLst>
                  <a:ext uri="{FF2B5EF4-FFF2-40B4-BE49-F238E27FC236}">
                    <a16:creationId xmlns:a16="http://schemas.microsoft.com/office/drawing/2014/main" id="{1DBE6BED-ECE2-8576-2CA4-75702F82779C}"/>
                  </a:ext>
                </a:extLst>
              </p:cNvPr>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925;p46">
                <a:extLst>
                  <a:ext uri="{FF2B5EF4-FFF2-40B4-BE49-F238E27FC236}">
                    <a16:creationId xmlns:a16="http://schemas.microsoft.com/office/drawing/2014/main" id="{153E807C-4216-77CC-6F5C-1FD59CDC117C}"/>
                  </a:ext>
                </a:extLst>
              </p:cNvPr>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926;p46">
                <a:extLst>
                  <a:ext uri="{FF2B5EF4-FFF2-40B4-BE49-F238E27FC236}">
                    <a16:creationId xmlns:a16="http://schemas.microsoft.com/office/drawing/2014/main" id="{5F5CEB9C-B320-9C2E-D666-E1B9234A3C66}"/>
                  </a:ext>
                </a:extLst>
              </p:cNvPr>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927;p46">
                <a:extLst>
                  <a:ext uri="{FF2B5EF4-FFF2-40B4-BE49-F238E27FC236}">
                    <a16:creationId xmlns:a16="http://schemas.microsoft.com/office/drawing/2014/main" id="{33B13CFE-3534-BF9B-303A-3C95D408FE33}"/>
                  </a:ext>
                </a:extLst>
              </p:cNvPr>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928;p46">
                <a:extLst>
                  <a:ext uri="{FF2B5EF4-FFF2-40B4-BE49-F238E27FC236}">
                    <a16:creationId xmlns:a16="http://schemas.microsoft.com/office/drawing/2014/main" id="{BE04EAE6-7B61-225C-9179-5987C966F7ED}"/>
                  </a:ext>
                </a:extLst>
              </p:cNvPr>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929;p46">
                <a:extLst>
                  <a:ext uri="{FF2B5EF4-FFF2-40B4-BE49-F238E27FC236}">
                    <a16:creationId xmlns:a16="http://schemas.microsoft.com/office/drawing/2014/main" id="{1A4CD07D-6FAE-0F45-7211-13C00BE94DF7}"/>
                  </a:ext>
                </a:extLst>
              </p:cNvPr>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930;p46">
                <a:extLst>
                  <a:ext uri="{FF2B5EF4-FFF2-40B4-BE49-F238E27FC236}">
                    <a16:creationId xmlns:a16="http://schemas.microsoft.com/office/drawing/2014/main" id="{B84AE639-0DA2-BDE8-259A-DA00E3419B64}"/>
                  </a:ext>
                </a:extLst>
              </p:cNvPr>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931;p46">
                <a:extLst>
                  <a:ext uri="{FF2B5EF4-FFF2-40B4-BE49-F238E27FC236}">
                    <a16:creationId xmlns:a16="http://schemas.microsoft.com/office/drawing/2014/main" id="{50A8533C-CC42-EE62-67B4-BD35D8D2143F}"/>
                  </a:ext>
                </a:extLst>
              </p:cNvPr>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932;p46">
                <a:extLst>
                  <a:ext uri="{FF2B5EF4-FFF2-40B4-BE49-F238E27FC236}">
                    <a16:creationId xmlns:a16="http://schemas.microsoft.com/office/drawing/2014/main" id="{F494C34E-3C46-D971-B4A9-8B3819EAF53E}"/>
                  </a:ext>
                </a:extLst>
              </p:cNvPr>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933;p46">
                <a:extLst>
                  <a:ext uri="{FF2B5EF4-FFF2-40B4-BE49-F238E27FC236}">
                    <a16:creationId xmlns:a16="http://schemas.microsoft.com/office/drawing/2014/main" id="{5EF26F57-E21F-920F-3527-12216D0ACEA6}"/>
                  </a:ext>
                </a:extLst>
              </p:cNvPr>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934;p46">
                <a:extLst>
                  <a:ext uri="{FF2B5EF4-FFF2-40B4-BE49-F238E27FC236}">
                    <a16:creationId xmlns:a16="http://schemas.microsoft.com/office/drawing/2014/main" id="{AFF7F1C3-DB6E-B9E9-2872-A5439ACBEF88}"/>
                  </a:ext>
                </a:extLst>
              </p:cNvPr>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935;p46">
                <a:extLst>
                  <a:ext uri="{FF2B5EF4-FFF2-40B4-BE49-F238E27FC236}">
                    <a16:creationId xmlns:a16="http://schemas.microsoft.com/office/drawing/2014/main" id="{23F49480-7077-51C2-B59F-E78060E981AD}"/>
                  </a:ext>
                </a:extLst>
              </p:cNvPr>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936;p46">
                <a:extLst>
                  <a:ext uri="{FF2B5EF4-FFF2-40B4-BE49-F238E27FC236}">
                    <a16:creationId xmlns:a16="http://schemas.microsoft.com/office/drawing/2014/main" id="{5B948A24-ECFB-36F6-72ED-9DC5FAC81FD7}"/>
                  </a:ext>
                </a:extLst>
              </p:cNvPr>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1937;p46">
                <a:extLst>
                  <a:ext uri="{FF2B5EF4-FFF2-40B4-BE49-F238E27FC236}">
                    <a16:creationId xmlns:a16="http://schemas.microsoft.com/office/drawing/2014/main" id="{877FFAC3-2B15-70C6-7A33-CF8D0B77D0CA}"/>
                  </a:ext>
                </a:extLst>
              </p:cNvPr>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938;p46">
                <a:extLst>
                  <a:ext uri="{FF2B5EF4-FFF2-40B4-BE49-F238E27FC236}">
                    <a16:creationId xmlns:a16="http://schemas.microsoft.com/office/drawing/2014/main" id="{32FE23CE-8E3C-6AF4-F87C-C1F4F01C36BF}"/>
                  </a:ext>
                </a:extLst>
              </p:cNvPr>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939;p46">
                <a:extLst>
                  <a:ext uri="{FF2B5EF4-FFF2-40B4-BE49-F238E27FC236}">
                    <a16:creationId xmlns:a16="http://schemas.microsoft.com/office/drawing/2014/main" id="{7B420019-FCDC-0D9F-D3CA-E4A8D9829102}"/>
                  </a:ext>
                </a:extLst>
              </p:cNvPr>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940;p46">
                <a:extLst>
                  <a:ext uri="{FF2B5EF4-FFF2-40B4-BE49-F238E27FC236}">
                    <a16:creationId xmlns:a16="http://schemas.microsoft.com/office/drawing/2014/main" id="{92FCEE4A-E412-F73C-A38C-3ECA3E1ED8B5}"/>
                  </a:ext>
                </a:extLst>
              </p:cNvPr>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941;p46">
                <a:extLst>
                  <a:ext uri="{FF2B5EF4-FFF2-40B4-BE49-F238E27FC236}">
                    <a16:creationId xmlns:a16="http://schemas.microsoft.com/office/drawing/2014/main" id="{C81EBC46-95B7-280B-E7DE-C7094B6CC481}"/>
                  </a:ext>
                </a:extLst>
              </p:cNvPr>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942;p46">
                <a:extLst>
                  <a:ext uri="{FF2B5EF4-FFF2-40B4-BE49-F238E27FC236}">
                    <a16:creationId xmlns:a16="http://schemas.microsoft.com/office/drawing/2014/main" id="{A486425B-202A-B1D1-AC1E-E32939E637C0}"/>
                  </a:ext>
                </a:extLst>
              </p:cNvPr>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943;p46">
                <a:extLst>
                  <a:ext uri="{FF2B5EF4-FFF2-40B4-BE49-F238E27FC236}">
                    <a16:creationId xmlns:a16="http://schemas.microsoft.com/office/drawing/2014/main" id="{3A4CAAB1-BB21-D623-85B9-0647A66E120C}"/>
                  </a:ext>
                </a:extLst>
              </p:cNvPr>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944;p46">
                <a:extLst>
                  <a:ext uri="{FF2B5EF4-FFF2-40B4-BE49-F238E27FC236}">
                    <a16:creationId xmlns:a16="http://schemas.microsoft.com/office/drawing/2014/main" id="{802B5829-0507-A72B-5E16-E43C4DE3E479}"/>
                  </a:ext>
                </a:extLst>
              </p:cNvPr>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945;p46">
                <a:extLst>
                  <a:ext uri="{FF2B5EF4-FFF2-40B4-BE49-F238E27FC236}">
                    <a16:creationId xmlns:a16="http://schemas.microsoft.com/office/drawing/2014/main" id="{0DBE45B4-4B4B-F183-029F-C48766041E03}"/>
                  </a:ext>
                </a:extLst>
              </p:cNvPr>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946;p46">
                <a:extLst>
                  <a:ext uri="{FF2B5EF4-FFF2-40B4-BE49-F238E27FC236}">
                    <a16:creationId xmlns:a16="http://schemas.microsoft.com/office/drawing/2014/main" id="{57E203A8-259C-3C54-7DBF-C3181B85B563}"/>
                  </a:ext>
                </a:extLst>
              </p:cNvPr>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947;p46">
                <a:extLst>
                  <a:ext uri="{FF2B5EF4-FFF2-40B4-BE49-F238E27FC236}">
                    <a16:creationId xmlns:a16="http://schemas.microsoft.com/office/drawing/2014/main" id="{AA3B0F74-AC10-BD64-22B6-3F110258E185}"/>
                  </a:ext>
                </a:extLst>
              </p:cNvPr>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948;p46">
                <a:extLst>
                  <a:ext uri="{FF2B5EF4-FFF2-40B4-BE49-F238E27FC236}">
                    <a16:creationId xmlns:a16="http://schemas.microsoft.com/office/drawing/2014/main" id="{A9E3933A-C0EE-EC6F-A856-0323D4057D22}"/>
                  </a:ext>
                </a:extLst>
              </p:cNvPr>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949;p46">
                <a:extLst>
                  <a:ext uri="{FF2B5EF4-FFF2-40B4-BE49-F238E27FC236}">
                    <a16:creationId xmlns:a16="http://schemas.microsoft.com/office/drawing/2014/main" id="{279A5826-CD52-7433-F0B7-012849C05700}"/>
                  </a:ext>
                </a:extLst>
              </p:cNvPr>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950;p46">
                <a:extLst>
                  <a:ext uri="{FF2B5EF4-FFF2-40B4-BE49-F238E27FC236}">
                    <a16:creationId xmlns:a16="http://schemas.microsoft.com/office/drawing/2014/main" id="{17ADC7AB-1FCE-5640-5189-062EB0F755B1}"/>
                  </a:ext>
                </a:extLst>
              </p:cNvPr>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951;p46">
                <a:extLst>
                  <a:ext uri="{FF2B5EF4-FFF2-40B4-BE49-F238E27FC236}">
                    <a16:creationId xmlns:a16="http://schemas.microsoft.com/office/drawing/2014/main" id="{08D73BBD-977C-1935-F026-7FD30DA0A9B0}"/>
                  </a:ext>
                </a:extLst>
              </p:cNvPr>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952;p46">
                <a:extLst>
                  <a:ext uri="{FF2B5EF4-FFF2-40B4-BE49-F238E27FC236}">
                    <a16:creationId xmlns:a16="http://schemas.microsoft.com/office/drawing/2014/main" id="{AD576E2F-2B26-B055-CC05-E4E2D04082F8}"/>
                  </a:ext>
                </a:extLst>
              </p:cNvPr>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953;p46">
                <a:extLst>
                  <a:ext uri="{FF2B5EF4-FFF2-40B4-BE49-F238E27FC236}">
                    <a16:creationId xmlns:a16="http://schemas.microsoft.com/office/drawing/2014/main" id="{64559EB3-B526-30BD-2D50-E8FE99334B50}"/>
                  </a:ext>
                </a:extLst>
              </p:cNvPr>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954;p46">
                <a:extLst>
                  <a:ext uri="{FF2B5EF4-FFF2-40B4-BE49-F238E27FC236}">
                    <a16:creationId xmlns:a16="http://schemas.microsoft.com/office/drawing/2014/main" id="{275DFC39-B6E0-225B-9ED7-E93ACE9B2B5A}"/>
                  </a:ext>
                </a:extLst>
              </p:cNvPr>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55;p46">
              <a:extLst>
                <a:ext uri="{FF2B5EF4-FFF2-40B4-BE49-F238E27FC236}">
                  <a16:creationId xmlns:a16="http://schemas.microsoft.com/office/drawing/2014/main" id="{03A174FC-9BA9-8A01-B43A-FEBDC247A02E}"/>
                </a:ext>
              </a:extLst>
            </p:cNvPr>
            <p:cNvGrpSpPr/>
            <p:nvPr/>
          </p:nvGrpSpPr>
          <p:grpSpPr>
            <a:xfrm flipH="1">
              <a:off x="6976822" y="1731964"/>
              <a:ext cx="1261938" cy="2704550"/>
              <a:chOff x="487650" y="835701"/>
              <a:chExt cx="1906250" cy="4085424"/>
            </a:xfrm>
          </p:grpSpPr>
          <p:sp>
            <p:nvSpPr>
              <p:cNvPr id="33" name="Google Shape;1956;p46">
                <a:extLst>
                  <a:ext uri="{FF2B5EF4-FFF2-40B4-BE49-F238E27FC236}">
                    <a16:creationId xmlns:a16="http://schemas.microsoft.com/office/drawing/2014/main" id="{DFFD7DE6-99BC-6345-BEE5-E553CAB6FAFF}"/>
                  </a:ext>
                </a:extLst>
              </p:cNvPr>
              <p:cNvSpPr/>
              <p:nvPr/>
            </p:nvSpPr>
            <p:spPr>
              <a:xfrm>
                <a:off x="1747466" y="1278205"/>
                <a:ext cx="422542" cy="530137"/>
              </a:xfrm>
              <a:custGeom>
                <a:avLst/>
                <a:gdLst/>
                <a:ahLst/>
                <a:cxnLst/>
                <a:rect l="l" t="t" r="r" b="b"/>
                <a:pathLst>
                  <a:path w="2965" h="3720" extrusionOk="0">
                    <a:moveTo>
                      <a:pt x="1782" y="1"/>
                    </a:moveTo>
                    <a:cubicBezTo>
                      <a:pt x="1717" y="1"/>
                      <a:pt x="1650" y="35"/>
                      <a:pt x="1592" y="122"/>
                    </a:cubicBezTo>
                    <a:cubicBezTo>
                      <a:pt x="1440" y="384"/>
                      <a:pt x="1111" y="536"/>
                      <a:pt x="959" y="667"/>
                    </a:cubicBezTo>
                    <a:cubicBezTo>
                      <a:pt x="786" y="797"/>
                      <a:pt x="697" y="991"/>
                      <a:pt x="524" y="1321"/>
                    </a:cubicBezTo>
                    <a:cubicBezTo>
                      <a:pt x="346" y="1646"/>
                      <a:pt x="0" y="2170"/>
                      <a:pt x="0" y="2170"/>
                    </a:cubicBezTo>
                    <a:cubicBezTo>
                      <a:pt x="0" y="2170"/>
                      <a:pt x="173" y="2850"/>
                      <a:pt x="435" y="3175"/>
                    </a:cubicBezTo>
                    <a:cubicBezTo>
                      <a:pt x="697" y="3479"/>
                      <a:pt x="1262" y="3720"/>
                      <a:pt x="1262" y="3720"/>
                    </a:cubicBezTo>
                    <a:cubicBezTo>
                      <a:pt x="1262" y="3720"/>
                      <a:pt x="1681" y="3217"/>
                      <a:pt x="1943" y="3154"/>
                    </a:cubicBezTo>
                    <a:cubicBezTo>
                      <a:pt x="2179" y="3086"/>
                      <a:pt x="2682" y="3023"/>
                      <a:pt x="2682" y="3023"/>
                    </a:cubicBezTo>
                    <a:cubicBezTo>
                      <a:pt x="2682" y="3023"/>
                      <a:pt x="2964" y="1232"/>
                      <a:pt x="2682" y="1232"/>
                    </a:cubicBezTo>
                    <a:cubicBezTo>
                      <a:pt x="2399" y="1211"/>
                      <a:pt x="1786" y="1101"/>
                      <a:pt x="1786" y="1101"/>
                    </a:cubicBezTo>
                    <a:cubicBezTo>
                      <a:pt x="1786" y="1101"/>
                      <a:pt x="1681" y="970"/>
                      <a:pt x="1744" y="839"/>
                    </a:cubicBezTo>
                    <a:cubicBezTo>
                      <a:pt x="1812" y="729"/>
                      <a:pt x="2116" y="494"/>
                      <a:pt x="2074" y="274"/>
                    </a:cubicBezTo>
                    <a:cubicBezTo>
                      <a:pt x="2043" y="141"/>
                      <a:pt x="1915" y="1"/>
                      <a:pt x="1782"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7;p46">
                <a:extLst>
                  <a:ext uri="{FF2B5EF4-FFF2-40B4-BE49-F238E27FC236}">
                    <a16:creationId xmlns:a16="http://schemas.microsoft.com/office/drawing/2014/main" id="{25A01259-A843-03CD-49B9-99886DCA4A43}"/>
                  </a:ext>
                </a:extLst>
              </p:cNvPr>
              <p:cNvSpPr/>
              <p:nvPr/>
            </p:nvSpPr>
            <p:spPr>
              <a:xfrm>
                <a:off x="1737775" y="1268942"/>
                <a:ext cx="420262" cy="549091"/>
              </a:xfrm>
              <a:custGeom>
                <a:avLst/>
                <a:gdLst/>
                <a:ahLst/>
                <a:cxnLst/>
                <a:rect l="l" t="t" r="r" b="b"/>
                <a:pathLst>
                  <a:path w="2949" h="3853" extrusionOk="0">
                    <a:moveTo>
                      <a:pt x="1812" y="119"/>
                    </a:moveTo>
                    <a:cubicBezTo>
                      <a:pt x="1854" y="119"/>
                      <a:pt x="1880" y="119"/>
                      <a:pt x="1922" y="140"/>
                    </a:cubicBezTo>
                    <a:cubicBezTo>
                      <a:pt x="1985" y="187"/>
                      <a:pt x="2074" y="271"/>
                      <a:pt x="2095" y="360"/>
                    </a:cubicBezTo>
                    <a:cubicBezTo>
                      <a:pt x="2095" y="428"/>
                      <a:pt x="2053" y="533"/>
                      <a:pt x="1964" y="622"/>
                    </a:cubicBezTo>
                    <a:cubicBezTo>
                      <a:pt x="1901" y="732"/>
                      <a:pt x="1812" y="794"/>
                      <a:pt x="1770" y="883"/>
                    </a:cubicBezTo>
                    <a:cubicBezTo>
                      <a:pt x="1681" y="1056"/>
                      <a:pt x="1812" y="1213"/>
                      <a:pt x="1812" y="1213"/>
                    </a:cubicBezTo>
                    <a:lnTo>
                      <a:pt x="1833" y="1234"/>
                    </a:lnTo>
                    <a:lnTo>
                      <a:pt x="1854" y="1234"/>
                    </a:lnTo>
                    <a:cubicBezTo>
                      <a:pt x="1854" y="1234"/>
                      <a:pt x="2446" y="1344"/>
                      <a:pt x="2750" y="1344"/>
                    </a:cubicBezTo>
                    <a:lnTo>
                      <a:pt x="2750" y="1365"/>
                    </a:lnTo>
                    <a:lnTo>
                      <a:pt x="2771" y="1386"/>
                    </a:lnTo>
                    <a:cubicBezTo>
                      <a:pt x="2797" y="1428"/>
                      <a:pt x="2797" y="1496"/>
                      <a:pt x="2818" y="1580"/>
                    </a:cubicBezTo>
                    <a:cubicBezTo>
                      <a:pt x="2818" y="1758"/>
                      <a:pt x="2818" y="1973"/>
                      <a:pt x="2797" y="2193"/>
                    </a:cubicBezTo>
                    <a:cubicBezTo>
                      <a:pt x="2771" y="2606"/>
                      <a:pt x="2708" y="2999"/>
                      <a:pt x="2687" y="3046"/>
                    </a:cubicBezTo>
                    <a:cubicBezTo>
                      <a:pt x="2640" y="3046"/>
                      <a:pt x="2226" y="3088"/>
                      <a:pt x="1985" y="3177"/>
                    </a:cubicBezTo>
                    <a:cubicBezTo>
                      <a:pt x="1833" y="3219"/>
                      <a:pt x="1681" y="3350"/>
                      <a:pt x="1529" y="3481"/>
                    </a:cubicBezTo>
                    <a:cubicBezTo>
                      <a:pt x="1419" y="3612"/>
                      <a:pt x="1357" y="3701"/>
                      <a:pt x="1330" y="3722"/>
                    </a:cubicBezTo>
                    <a:cubicBezTo>
                      <a:pt x="1288" y="3701"/>
                      <a:pt x="1199" y="3654"/>
                      <a:pt x="1048" y="3570"/>
                    </a:cubicBezTo>
                    <a:cubicBezTo>
                      <a:pt x="875" y="3481"/>
                      <a:pt x="676" y="3350"/>
                      <a:pt x="545" y="3198"/>
                    </a:cubicBezTo>
                    <a:cubicBezTo>
                      <a:pt x="440" y="3046"/>
                      <a:pt x="330" y="2805"/>
                      <a:pt x="241" y="2606"/>
                    </a:cubicBezTo>
                    <a:cubicBezTo>
                      <a:pt x="178" y="2413"/>
                      <a:pt x="131" y="2261"/>
                      <a:pt x="131" y="2261"/>
                    </a:cubicBezTo>
                    <a:cubicBezTo>
                      <a:pt x="152" y="2214"/>
                      <a:pt x="482" y="1737"/>
                      <a:pt x="655" y="1407"/>
                    </a:cubicBezTo>
                    <a:cubicBezTo>
                      <a:pt x="833" y="1082"/>
                      <a:pt x="917" y="883"/>
                      <a:pt x="1048" y="773"/>
                    </a:cubicBezTo>
                    <a:cubicBezTo>
                      <a:pt x="1199" y="663"/>
                      <a:pt x="1529" y="491"/>
                      <a:pt x="1702" y="208"/>
                    </a:cubicBezTo>
                    <a:cubicBezTo>
                      <a:pt x="1749" y="166"/>
                      <a:pt x="1791" y="119"/>
                      <a:pt x="1812" y="119"/>
                    </a:cubicBezTo>
                    <a:close/>
                    <a:moveTo>
                      <a:pt x="1846" y="0"/>
                    </a:moveTo>
                    <a:cubicBezTo>
                      <a:pt x="1828" y="0"/>
                      <a:pt x="1809" y="3"/>
                      <a:pt x="1791" y="9"/>
                    </a:cubicBezTo>
                    <a:cubicBezTo>
                      <a:pt x="1723" y="35"/>
                      <a:pt x="1660" y="77"/>
                      <a:pt x="1618" y="140"/>
                    </a:cubicBezTo>
                    <a:cubicBezTo>
                      <a:pt x="1461" y="402"/>
                      <a:pt x="1158" y="559"/>
                      <a:pt x="985" y="690"/>
                    </a:cubicBezTo>
                    <a:cubicBezTo>
                      <a:pt x="807" y="821"/>
                      <a:pt x="723" y="1035"/>
                      <a:pt x="545" y="1365"/>
                    </a:cubicBezTo>
                    <a:cubicBezTo>
                      <a:pt x="372" y="1669"/>
                      <a:pt x="68" y="2151"/>
                      <a:pt x="47" y="2193"/>
                    </a:cubicBezTo>
                    <a:lnTo>
                      <a:pt x="0" y="2193"/>
                    </a:lnTo>
                    <a:lnTo>
                      <a:pt x="21" y="2261"/>
                    </a:lnTo>
                    <a:cubicBezTo>
                      <a:pt x="21" y="2261"/>
                      <a:pt x="68" y="2434"/>
                      <a:pt x="131" y="2627"/>
                    </a:cubicBezTo>
                    <a:cubicBezTo>
                      <a:pt x="220" y="2847"/>
                      <a:pt x="330" y="3109"/>
                      <a:pt x="461" y="3261"/>
                    </a:cubicBezTo>
                    <a:cubicBezTo>
                      <a:pt x="613" y="3439"/>
                      <a:pt x="807" y="3570"/>
                      <a:pt x="985" y="3675"/>
                    </a:cubicBezTo>
                    <a:cubicBezTo>
                      <a:pt x="1179" y="3785"/>
                      <a:pt x="1309" y="3832"/>
                      <a:pt x="1309" y="3832"/>
                    </a:cubicBezTo>
                    <a:lnTo>
                      <a:pt x="1357" y="3853"/>
                    </a:lnTo>
                    <a:lnTo>
                      <a:pt x="1378" y="3832"/>
                    </a:lnTo>
                    <a:cubicBezTo>
                      <a:pt x="1378" y="3832"/>
                      <a:pt x="1487" y="3701"/>
                      <a:pt x="1618" y="3570"/>
                    </a:cubicBezTo>
                    <a:cubicBezTo>
                      <a:pt x="1749" y="3439"/>
                      <a:pt x="1922" y="3308"/>
                      <a:pt x="2011" y="3282"/>
                    </a:cubicBezTo>
                    <a:cubicBezTo>
                      <a:pt x="2247" y="3198"/>
                      <a:pt x="2750" y="3151"/>
                      <a:pt x="2750" y="3151"/>
                    </a:cubicBezTo>
                    <a:lnTo>
                      <a:pt x="2797" y="3151"/>
                    </a:lnTo>
                    <a:lnTo>
                      <a:pt x="2797" y="3109"/>
                    </a:lnTo>
                    <a:cubicBezTo>
                      <a:pt x="2797" y="3109"/>
                      <a:pt x="2881" y="2653"/>
                      <a:pt x="2901" y="2193"/>
                    </a:cubicBezTo>
                    <a:cubicBezTo>
                      <a:pt x="2928" y="1973"/>
                      <a:pt x="2949" y="1758"/>
                      <a:pt x="2928" y="1580"/>
                    </a:cubicBezTo>
                    <a:cubicBezTo>
                      <a:pt x="2928" y="1496"/>
                      <a:pt x="2901" y="1407"/>
                      <a:pt x="2881" y="1365"/>
                    </a:cubicBezTo>
                    <a:cubicBezTo>
                      <a:pt x="2860" y="1318"/>
                      <a:pt x="2860" y="1297"/>
                      <a:pt x="2839" y="1276"/>
                    </a:cubicBezTo>
                    <a:cubicBezTo>
                      <a:pt x="2818" y="1255"/>
                      <a:pt x="2771" y="1234"/>
                      <a:pt x="2750" y="1234"/>
                    </a:cubicBezTo>
                    <a:cubicBezTo>
                      <a:pt x="2488" y="1234"/>
                      <a:pt x="1943" y="1124"/>
                      <a:pt x="1901" y="1124"/>
                    </a:cubicBezTo>
                    <a:cubicBezTo>
                      <a:pt x="1901" y="1103"/>
                      <a:pt x="1833" y="1014"/>
                      <a:pt x="1854" y="951"/>
                    </a:cubicBezTo>
                    <a:cubicBezTo>
                      <a:pt x="1880" y="904"/>
                      <a:pt x="1985" y="794"/>
                      <a:pt x="2053" y="690"/>
                    </a:cubicBezTo>
                    <a:cubicBezTo>
                      <a:pt x="2142" y="601"/>
                      <a:pt x="2226" y="470"/>
                      <a:pt x="2205" y="339"/>
                    </a:cubicBezTo>
                    <a:cubicBezTo>
                      <a:pt x="2163" y="208"/>
                      <a:pt x="2095" y="98"/>
                      <a:pt x="1985" y="35"/>
                    </a:cubicBezTo>
                    <a:cubicBezTo>
                      <a:pt x="1940" y="16"/>
                      <a:pt x="1893" y="0"/>
                      <a:pt x="18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8;p46">
                <a:extLst>
                  <a:ext uri="{FF2B5EF4-FFF2-40B4-BE49-F238E27FC236}">
                    <a16:creationId xmlns:a16="http://schemas.microsoft.com/office/drawing/2014/main" id="{504A7315-697F-29DB-0FD6-B3AE9724C852}"/>
                  </a:ext>
                </a:extLst>
              </p:cNvPr>
              <p:cNvSpPr/>
              <p:nvPr/>
            </p:nvSpPr>
            <p:spPr>
              <a:xfrm>
                <a:off x="975757" y="1549978"/>
                <a:ext cx="974056" cy="625619"/>
              </a:xfrm>
              <a:custGeom>
                <a:avLst/>
                <a:gdLst/>
                <a:ahLst/>
                <a:cxnLst/>
                <a:rect l="l" t="t" r="r" b="b"/>
                <a:pathLst>
                  <a:path w="6835" h="4390" extrusionOk="0">
                    <a:moveTo>
                      <a:pt x="5133" y="1"/>
                    </a:moveTo>
                    <a:cubicBezTo>
                      <a:pt x="5133" y="1"/>
                      <a:pt x="3582" y="1640"/>
                      <a:pt x="1791" y="2205"/>
                    </a:cubicBezTo>
                    <a:cubicBezTo>
                      <a:pt x="0" y="2776"/>
                      <a:pt x="330" y="4017"/>
                      <a:pt x="1268" y="4389"/>
                    </a:cubicBezTo>
                    <a:cubicBezTo>
                      <a:pt x="1268" y="4389"/>
                      <a:pt x="2860" y="4216"/>
                      <a:pt x="4693" y="3274"/>
                    </a:cubicBezTo>
                    <a:cubicBezTo>
                      <a:pt x="6526" y="2336"/>
                      <a:pt x="6834" y="1881"/>
                      <a:pt x="6834" y="1881"/>
                    </a:cubicBezTo>
                    <a:lnTo>
                      <a:pt x="51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9;p46">
                <a:extLst>
                  <a:ext uri="{FF2B5EF4-FFF2-40B4-BE49-F238E27FC236}">
                    <a16:creationId xmlns:a16="http://schemas.microsoft.com/office/drawing/2014/main" id="{BCE5F7EC-732F-4163-70D8-851C990DEA44}"/>
                  </a:ext>
                </a:extLst>
              </p:cNvPr>
              <p:cNvSpPr/>
              <p:nvPr/>
            </p:nvSpPr>
            <p:spPr>
              <a:xfrm>
                <a:off x="1038463" y="1538007"/>
                <a:ext cx="923322" cy="643575"/>
              </a:xfrm>
              <a:custGeom>
                <a:avLst/>
                <a:gdLst/>
                <a:ahLst/>
                <a:cxnLst/>
                <a:rect l="l" t="t" r="r" b="b"/>
                <a:pathLst>
                  <a:path w="6479" h="4516" extrusionOk="0">
                    <a:moveTo>
                      <a:pt x="4666" y="153"/>
                    </a:moveTo>
                    <a:lnTo>
                      <a:pt x="6326" y="1965"/>
                    </a:lnTo>
                    <a:cubicBezTo>
                      <a:pt x="6305" y="1965"/>
                      <a:pt x="6305" y="1965"/>
                      <a:pt x="6285" y="2007"/>
                    </a:cubicBezTo>
                    <a:cubicBezTo>
                      <a:pt x="6216" y="2049"/>
                      <a:pt x="6133" y="2138"/>
                      <a:pt x="5976" y="2268"/>
                    </a:cubicBezTo>
                    <a:cubicBezTo>
                      <a:pt x="5672" y="2488"/>
                      <a:pt x="5148" y="2834"/>
                      <a:pt x="4232" y="3295"/>
                    </a:cubicBezTo>
                    <a:cubicBezTo>
                      <a:pt x="2420" y="4232"/>
                      <a:pt x="870" y="4405"/>
                      <a:pt x="849" y="4405"/>
                    </a:cubicBezTo>
                    <a:cubicBezTo>
                      <a:pt x="414" y="4232"/>
                      <a:pt x="110" y="3840"/>
                      <a:pt x="131" y="3447"/>
                    </a:cubicBezTo>
                    <a:cubicBezTo>
                      <a:pt x="152" y="3054"/>
                      <a:pt x="503" y="2619"/>
                      <a:pt x="1372" y="2357"/>
                    </a:cubicBezTo>
                    <a:cubicBezTo>
                      <a:pt x="3142" y="1787"/>
                      <a:pt x="4603" y="242"/>
                      <a:pt x="4666" y="153"/>
                    </a:cubicBezTo>
                    <a:close/>
                    <a:moveTo>
                      <a:pt x="4693" y="1"/>
                    </a:moveTo>
                    <a:lnTo>
                      <a:pt x="4645" y="43"/>
                    </a:lnTo>
                    <a:cubicBezTo>
                      <a:pt x="4645" y="43"/>
                      <a:pt x="3095" y="1682"/>
                      <a:pt x="1330" y="2248"/>
                    </a:cubicBezTo>
                    <a:cubicBezTo>
                      <a:pt x="435" y="2530"/>
                      <a:pt x="42" y="2991"/>
                      <a:pt x="21" y="3447"/>
                    </a:cubicBezTo>
                    <a:cubicBezTo>
                      <a:pt x="0" y="3908"/>
                      <a:pt x="325" y="4321"/>
                      <a:pt x="807" y="4515"/>
                    </a:cubicBezTo>
                    <a:lnTo>
                      <a:pt x="849" y="4515"/>
                    </a:lnTo>
                    <a:cubicBezTo>
                      <a:pt x="849" y="4515"/>
                      <a:pt x="2441" y="4342"/>
                      <a:pt x="4274" y="3405"/>
                    </a:cubicBezTo>
                    <a:cubicBezTo>
                      <a:pt x="5190" y="2944"/>
                      <a:pt x="5740" y="2572"/>
                      <a:pt x="6044" y="2357"/>
                    </a:cubicBezTo>
                    <a:cubicBezTo>
                      <a:pt x="6195" y="2227"/>
                      <a:pt x="6305" y="2138"/>
                      <a:pt x="6368" y="2096"/>
                    </a:cubicBezTo>
                    <a:cubicBezTo>
                      <a:pt x="6415" y="2028"/>
                      <a:pt x="6436" y="1986"/>
                      <a:pt x="6436" y="1986"/>
                    </a:cubicBezTo>
                    <a:lnTo>
                      <a:pt x="6478" y="1965"/>
                    </a:lnTo>
                    <a:lnTo>
                      <a:pt x="469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0;p46">
                <a:extLst>
                  <a:ext uri="{FF2B5EF4-FFF2-40B4-BE49-F238E27FC236}">
                    <a16:creationId xmlns:a16="http://schemas.microsoft.com/office/drawing/2014/main" id="{2CD29E70-901B-CE94-7AA2-CF1C3887BD1F}"/>
                  </a:ext>
                </a:extLst>
              </p:cNvPr>
              <p:cNvSpPr/>
              <p:nvPr/>
            </p:nvSpPr>
            <p:spPr>
              <a:xfrm>
                <a:off x="1610083" y="1505229"/>
                <a:ext cx="386060" cy="396605"/>
              </a:xfrm>
              <a:custGeom>
                <a:avLst/>
                <a:gdLst/>
                <a:ahLst/>
                <a:cxnLst/>
                <a:rect l="l" t="t" r="r" b="b"/>
                <a:pathLst>
                  <a:path w="2709" h="2783" extrusionOk="0">
                    <a:moveTo>
                      <a:pt x="864" y="0"/>
                    </a:moveTo>
                    <a:cubicBezTo>
                      <a:pt x="747" y="0"/>
                      <a:pt x="682" y="100"/>
                      <a:pt x="682" y="100"/>
                    </a:cubicBezTo>
                    <a:cubicBezTo>
                      <a:pt x="352" y="294"/>
                      <a:pt x="1" y="535"/>
                      <a:pt x="111" y="885"/>
                    </a:cubicBezTo>
                    <a:cubicBezTo>
                      <a:pt x="200" y="1210"/>
                      <a:pt x="1441" y="2650"/>
                      <a:pt x="1661" y="2760"/>
                    </a:cubicBezTo>
                    <a:cubicBezTo>
                      <a:pt x="1688" y="2776"/>
                      <a:pt x="1719" y="2782"/>
                      <a:pt x="1751" y="2782"/>
                    </a:cubicBezTo>
                    <a:cubicBezTo>
                      <a:pt x="1954" y="2782"/>
                      <a:pt x="2239" y="2519"/>
                      <a:pt x="2446" y="2388"/>
                    </a:cubicBezTo>
                    <a:cubicBezTo>
                      <a:pt x="2708" y="2216"/>
                      <a:pt x="2708" y="2148"/>
                      <a:pt x="2666" y="1912"/>
                    </a:cubicBezTo>
                    <a:cubicBezTo>
                      <a:pt x="2598" y="1671"/>
                      <a:pt x="1420" y="472"/>
                      <a:pt x="1137" y="163"/>
                    </a:cubicBezTo>
                    <a:cubicBezTo>
                      <a:pt x="1029" y="39"/>
                      <a:pt x="937" y="0"/>
                      <a:pt x="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1;p46">
                <a:extLst>
                  <a:ext uri="{FF2B5EF4-FFF2-40B4-BE49-F238E27FC236}">
                    <a16:creationId xmlns:a16="http://schemas.microsoft.com/office/drawing/2014/main" id="{EE82CFD4-9B43-9E75-8711-0B8F065D6F0B}"/>
                  </a:ext>
                </a:extLst>
              </p:cNvPr>
              <p:cNvSpPr/>
              <p:nvPr/>
            </p:nvSpPr>
            <p:spPr>
              <a:xfrm>
                <a:off x="1607090" y="1496536"/>
                <a:ext cx="395038" cy="413707"/>
              </a:xfrm>
              <a:custGeom>
                <a:avLst/>
                <a:gdLst/>
                <a:ahLst/>
                <a:cxnLst/>
                <a:rect l="l" t="t" r="r" b="b"/>
                <a:pathLst>
                  <a:path w="2772" h="2903" extrusionOk="0">
                    <a:moveTo>
                      <a:pt x="891" y="104"/>
                    </a:moveTo>
                    <a:cubicBezTo>
                      <a:pt x="948" y="104"/>
                      <a:pt x="1021" y="134"/>
                      <a:pt x="1116" y="245"/>
                    </a:cubicBezTo>
                    <a:cubicBezTo>
                      <a:pt x="1247" y="423"/>
                      <a:pt x="1619" y="795"/>
                      <a:pt x="1965" y="1161"/>
                    </a:cubicBezTo>
                    <a:cubicBezTo>
                      <a:pt x="2116" y="1339"/>
                      <a:pt x="2295" y="1533"/>
                      <a:pt x="2425" y="1664"/>
                    </a:cubicBezTo>
                    <a:cubicBezTo>
                      <a:pt x="2467" y="1753"/>
                      <a:pt x="2535" y="1816"/>
                      <a:pt x="2556" y="1863"/>
                    </a:cubicBezTo>
                    <a:cubicBezTo>
                      <a:pt x="2598" y="1926"/>
                      <a:pt x="2619" y="1973"/>
                      <a:pt x="2619" y="1973"/>
                    </a:cubicBezTo>
                    <a:cubicBezTo>
                      <a:pt x="2640" y="2104"/>
                      <a:pt x="2666" y="2167"/>
                      <a:pt x="2640" y="2209"/>
                    </a:cubicBezTo>
                    <a:cubicBezTo>
                      <a:pt x="2619" y="2256"/>
                      <a:pt x="2556" y="2319"/>
                      <a:pt x="2446" y="2387"/>
                    </a:cubicBezTo>
                    <a:cubicBezTo>
                      <a:pt x="2315" y="2470"/>
                      <a:pt x="2164" y="2601"/>
                      <a:pt x="2033" y="2690"/>
                    </a:cubicBezTo>
                    <a:cubicBezTo>
                      <a:pt x="1965" y="2732"/>
                      <a:pt x="1902" y="2758"/>
                      <a:pt x="1834" y="2779"/>
                    </a:cubicBezTo>
                    <a:cubicBezTo>
                      <a:pt x="1813" y="2790"/>
                      <a:pt x="1785" y="2795"/>
                      <a:pt x="1760" y="2795"/>
                    </a:cubicBezTo>
                    <a:cubicBezTo>
                      <a:pt x="1735" y="2795"/>
                      <a:pt x="1713" y="2790"/>
                      <a:pt x="1703" y="2779"/>
                    </a:cubicBezTo>
                    <a:cubicBezTo>
                      <a:pt x="1682" y="2758"/>
                      <a:pt x="1640" y="2732"/>
                      <a:pt x="1593" y="2690"/>
                    </a:cubicBezTo>
                    <a:lnTo>
                      <a:pt x="1399" y="2497"/>
                    </a:lnTo>
                    <a:cubicBezTo>
                      <a:pt x="1247" y="2340"/>
                      <a:pt x="1069" y="2146"/>
                      <a:pt x="896" y="1926"/>
                    </a:cubicBezTo>
                    <a:cubicBezTo>
                      <a:pt x="723" y="1732"/>
                      <a:pt x="572" y="1512"/>
                      <a:pt x="414" y="1318"/>
                    </a:cubicBezTo>
                    <a:cubicBezTo>
                      <a:pt x="284" y="1140"/>
                      <a:pt x="200" y="988"/>
                      <a:pt x="179" y="926"/>
                    </a:cubicBezTo>
                    <a:cubicBezTo>
                      <a:pt x="132" y="768"/>
                      <a:pt x="179" y="664"/>
                      <a:pt x="284" y="533"/>
                    </a:cubicBezTo>
                    <a:cubicBezTo>
                      <a:pt x="394" y="423"/>
                      <a:pt x="572" y="292"/>
                      <a:pt x="723" y="203"/>
                    </a:cubicBezTo>
                    <a:lnTo>
                      <a:pt x="744" y="182"/>
                    </a:lnTo>
                    <a:cubicBezTo>
                      <a:pt x="744" y="182"/>
                      <a:pt x="765" y="140"/>
                      <a:pt x="833" y="114"/>
                    </a:cubicBezTo>
                    <a:cubicBezTo>
                      <a:pt x="850" y="108"/>
                      <a:pt x="869" y="104"/>
                      <a:pt x="891" y="104"/>
                    </a:cubicBezTo>
                    <a:close/>
                    <a:moveTo>
                      <a:pt x="871" y="0"/>
                    </a:moveTo>
                    <a:cubicBezTo>
                      <a:pt x="847" y="0"/>
                      <a:pt x="826" y="4"/>
                      <a:pt x="807" y="9"/>
                    </a:cubicBezTo>
                    <a:cubicBezTo>
                      <a:pt x="703" y="30"/>
                      <a:pt x="655" y="114"/>
                      <a:pt x="655" y="114"/>
                    </a:cubicBezTo>
                    <a:lnTo>
                      <a:pt x="655" y="93"/>
                    </a:lnTo>
                    <a:cubicBezTo>
                      <a:pt x="504" y="203"/>
                      <a:pt x="331" y="313"/>
                      <a:pt x="200" y="465"/>
                    </a:cubicBezTo>
                    <a:cubicBezTo>
                      <a:pt x="90" y="596"/>
                      <a:pt x="1" y="768"/>
                      <a:pt x="69" y="967"/>
                    </a:cubicBezTo>
                    <a:cubicBezTo>
                      <a:pt x="111" y="1056"/>
                      <a:pt x="200" y="1208"/>
                      <a:pt x="331" y="1402"/>
                    </a:cubicBezTo>
                    <a:cubicBezTo>
                      <a:pt x="462" y="1580"/>
                      <a:pt x="634" y="1795"/>
                      <a:pt x="807" y="1994"/>
                    </a:cubicBezTo>
                    <a:cubicBezTo>
                      <a:pt x="985" y="2209"/>
                      <a:pt x="1179" y="2408"/>
                      <a:pt x="1310" y="2559"/>
                    </a:cubicBezTo>
                    <a:cubicBezTo>
                      <a:pt x="1399" y="2648"/>
                      <a:pt x="1462" y="2711"/>
                      <a:pt x="1509" y="2758"/>
                    </a:cubicBezTo>
                    <a:cubicBezTo>
                      <a:pt x="1572" y="2821"/>
                      <a:pt x="1619" y="2842"/>
                      <a:pt x="1640" y="2863"/>
                    </a:cubicBezTo>
                    <a:cubicBezTo>
                      <a:pt x="1690" y="2891"/>
                      <a:pt x="1735" y="2903"/>
                      <a:pt x="1782" y="2903"/>
                    </a:cubicBezTo>
                    <a:cubicBezTo>
                      <a:pt x="1813" y="2903"/>
                      <a:pt x="1845" y="2898"/>
                      <a:pt x="1881" y="2889"/>
                    </a:cubicBezTo>
                    <a:cubicBezTo>
                      <a:pt x="1944" y="2863"/>
                      <a:pt x="2012" y="2821"/>
                      <a:pt x="2096" y="2779"/>
                    </a:cubicBezTo>
                    <a:cubicBezTo>
                      <a:pt x="2247" y="2690"/>
                      <a:pt x="2378" y="2559"/>
                      <a:pt x="2509" y="2497"/>
                    </a:cubicBezTo>
                    <a:cubicBezTo>
                      <a:pt x="2640" y="2408"/>
                      <a:pt x="2708" y="2340"/>
                      <a:pt x="2750" y="2256"/>
                    </a:cubicBezTo>
                    <a:cubicBezTo>
                      <a:pt x="2771" y="2167"/>
                      <a:pt x="2771" y="2078"/>
                      <a:pt x="2729" y="1947"/>
                    </a:cubicBezTo>
                    <a:cubicBezTo>
                      <a:pt x="2729" y="1905"/>
                      <a:pt x="2708" y="1863"/>
                      <a:pt x="2666" y="1795"/>
                    </a:cubicBezTo>
                    <a:cubicBezTo>
                      <a:pt x="2619" y="1753"/>
                      <a:pt x="2556" y="1685"/>
                      <a:pt x="2509" y="1601"/>
                    </a:cubicBezTo>
                    <a:cubicBezTo>
                      <a:pt x="2378" y="1449"/>
                      <a:pt x="2205" y="1271"/>
                      <a:pt x="2054" y="1077"/>
                    </a:cubicBezTo>
                    <a:cubicBezTo>
                      <a:pt x="1703" y="727"/>
                      <a:pt x="1331" y="334"/>
                      <a:pt x="1200" y="182"/>
                    </a:cubicBezTo>
                    <a:cubicBezTo>
                      <a:pt x="1080" y="45"/>
                      <a:pt x="960" y="0"/>
                      <a:pt x="8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2;p46">
                <a:extLst>
                  <a:ext uri="{FF2B5EF4-FFF2-40B4-BE49-F238E27FC236}">
                    <a16:creationId xmlns:a16="http://schemas.microsoft.com/office/drawing/2014/main" id="{EE0EC9DD-836E-84E8-428A-B28C9269BDE2}"/>
                  </a:ext>
                </a:extLst>
              </p:cNvPr>
              <p:cNvSpPr/>
              <p:nvPr/>
            </p:nvSpPr>
            <p:spPr>
              <a:xfrm>
                <a:off x="2126551" y="1449791"/>
                <a:ext cx="261363" cy="117001"/>
              </a:xfrm>
              <a:custGeom>
                <a:avLst/>
                <a:gdLst/>
                <a:ahLst/>
                <a:cxnLst/>
                <a:rect l="l" t="t" r="r" b="b"/>
                <a:pathLst>
                  <a:path w="1834" h="821" extrusionOk="0">
                    <a:moveTo>
                      <a:pt x="1504" y="0"/>
                    </a:moveTo>
                    <a:cubicBezTo>
                      <a:pt x="1478" y="0"/>
                      <a:pt x="1450" y="2"/>
                      <a:pt x="1420" y="7"/>
                    </a:cubicBezTo>
                    <a:cubicBezTo>
                      <a:pt x="1269" y="46"/>
                      <a:pt x="923" y="70"/>
                      <a:pt x="606" y="70"/>
                    </a:cubicBezTo>
                    <a:cubicBezTo>
                      <a:pt x="372" y="70"/>
                      <a:pt x="154" y="57"/>
                      <a:pt x="43" y="28"/>
                    </a:cubicBezTo>
                    <a:cubicBezTo>
                      <a:pt x="43" y="28"/>
                      <a:pt x="1" y="421"/>
                      <a:pt x="22" y="620"/>
                    </a:cubicBezTo>
                    <a:cubicBezTo>
                      <a:pt x="39" y="776"/>
                      <a:pt x="28" y="820"/>
                      <a:pt x="197" y="820"/>
                    </a:cubicBezTo>
                    <a:cubicBezTo>
                      <a:pt x="238" y="820"/>
                      <a:pt x="288" y="818"/>
                      <a:pt x="352" y="814"/>
                    </a:cubicBezTo>
                    <a:cubicBezTo>
                      <a:pt x="676" y="793"/>
                      <a:pt x="1724" y="573"/>
                      <a:pt x="1724" y="573"/>
                    </a:cubicBezTo>
                    <a:cubicBezTo>
                      <a:pt x="1724" y="573"/>
                      <a:pt x="1834" y="379"/>
                      <a:pt x="1792" y="248"/>
                    </a:cubicBezTo>
                    <a:cubicBezTo>
                      <a:pt x="1773" y="132"/>
                      <a:pt x="1701" y="0"/>
                      <a:pt x="150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3;p46">
                <a:extLst>
                  <a:ext uri="{FF2B5EF4-FFF2-40B4-BE49-F238E27FC236}">
                    <a16:creationId xmlns:a16="http://schemas.microsoft.com/office/drawing/2014/main" id="{57D96BB8-A7BA-B8F7-9DC9-F8D97FCD1FCC}"/>
                  </a:ext>
                </a:extLst>
              </p:cNvPr>
              <p:cNvSpPr/>
              <p:nvPr/>
            </p:nvSpPr>
            <p:spPr>
              <a:xfrm>
                <a:off x="2123558" y="1441810"/>
                <a:ext cx="270341" cy="133674"/>
              </a:xfrm>
              <a:custGeom>
                <a:avLst/>
                <a:gdLst/>
                <a:ahLst/>
                <a:cxnLst/>
                <a:rect l="l" t="t" r="r" b="b"/>
                <a:pathLst>
                  <a:path w="1897" h="938" extrusionOk="0">
                    <a:moveTo>
                      <a:pt x="1530" y="0"/>
                    </a:moveTo>
                    <a:cubicBezTo>
                      <a:pt x="1504" y="0"/>
                      <a:pt x="1462" y="21"/>
                      <a:pt x="1420" y="21"/>
                    </a:cubicBezTo>
                    <a:cubicBezTo>
                      <a:pt x="1271" y="47"/>
                      <a:pt x="888" y="65"/>
                      <a:pt x="555" y="65"/>
                    </a:cubicBezTo>
                    <a:cubicBezTo>
                      <a:pt x="350" y="65"/>
                      <a:pt x="164" y="58"/>
                      <a:pt x="64" y="42"/>
                    </a:cubicBezTo>
                    <a:lnTo>
                      <a:pt x="22" y="21"/>
                    </a:lnTo>
                    <a:lnTo>
                      <a:pt x="1" y="84"/>
                    </a:lnTo>
                    <a:lnTo>
                      <a:pt x="1" y="105"/>
                    </a:lnTo>
                    <a:cubicBezTo>
                      <a:pt x="64" y="105"/>
                      <a:pt x="153" y="131"/>
                      <a:pt x="194" y="152"/>
                    </a:cubicBezTo>
                    <a:cubicBezTo>
                      <a:pt x="336" y="168"/>
                      <a:pt x="517" y="175"/>
                      <a:pt x="699" y="175"/>
                    </a:cubicBezTo>
                    <a:cubicBezTo>
                      <a:pt x="993" y="175"/>
                      <a:pt x="1292" y="157"/>
                      <a:pt x="1441" y="131"/>
                    </a:cubicBezTo>
                    <a:cubicBezTo>
                      <a:pt x="1477" y="124"/>
                      <a:pt x="1508" y="121"/>
                      <a:pt x="1535" y="121"/>
                    </a:cubicBezTo>
                    <a:cubicBezTo>
                      <a:pt x="1605" y="121"/>
                      <a:pt x="1648" y="143"/>
                      <a:pt x="1682" y="173"/>
                    </a:cubicBezTo>
                    <a:cubicBezTo>
                      <a:pt x="1724" y="194"/>
                      <a:pt x="1745" y="262"/>
                      <a:pt x="1766" y="325"/>
                    </a:cubicBezTo>
                    <a:cubicBezTo>
                      <a:pt x="1766" y="367"/>
                      <a:pt x="1766" y="435"/>
                      <a:pt x="1745" y="498"/>
                    </a:cubicBezTo>
                    <a:cubicBezTo>
                      <a:pt x="1724" y="545"/>
                      <a:pt x="1703" y="566"/>
                      <a:pt x="1703" y="587"/>
                    </a:cubicBezTo>
                    <a:cubicBezTo>
                      <a:pt x="1682" y="587"/>
                      <a:pt x="1462" y="629"/>
                      <a:pt x="1158" y="676"/>
                    </a:cubicBezTo>
                    <a:cubicBezTo>
                      <a:pt x="849" y="739"/>
                      <a:pt x="524" y="807"/>
                      <a:pt x="373" y="828"/>
                    </a:cubicBezTo>
                    <a:lnTo>
                      <a:pt x="304" y="828"/>
                    </a:lnTo>
                    <a:lnTo>
                      <a:pt x="304" y="938"/>
                    </a:lnTo>
                    <a:lnTo>
                      <a:pt x="373" y="938"/>
                    </a:lnTo>
                    <a:cubicBezTo>
                      <a:pt x="545" y="917"/>
                      <a:pt x="875" y="849"/>
                      <a:pt x="1179" y="807"/>
                    </a:cubicBezTo>
                    <a:cubicBezTo>
                      <a:pt x="1483" y="739"/>
                      <a:pt x="1745" y="676"/>
                      <a:pt x="1745" y="676"/>
                    </a:cubicBezTo>
                    <a:lnTo>
                      <a:pt x="1766" y="676"/>
                    </a:lnTo>
                    <a:lnTo>
                      <a:pt x="1792" y="655"/>
                    </a:lnTo>
                    <a:cubicBezTo>
                      <a:pt x="1792" y="655"/>
                      <a:pt x="1813" y="608"/>
                      <a:pt x="1834" y="545"/>
                    </a:cubicBezTo>
                    <a:cubicBezTo>
                      <a:pt x="1876" y="477"/>
                      <a:pt x="1896" y="393"/>
                      <a:pt x="1876" y="304"/>
                    </a:cubicBezTo>
                    <a:cubicBezTo>
                      <a:pt x="1855" y="215"/>
                      <a:pt x="1813" y="152"/>
                      <a:pt x="1745" y="84"/>
                    </a:cubicBezTo>
                    <a:cubicBezTo>
                      <a:pt x="1703" y="42"/>
                      <a:pt x="1614" y="0"/>
                      <a:pt x="153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4;p46">
                <a:extLst>
                  <a:ext uri="{FF2B5EF4-FFF2-40B4-BE49-F238E27FC236}">
                    <a16:creationId xmlns:a16="http://schemas.microsoft.com/office/drawing/2014/main" id="{4ABF5825-7F9A-FEAD-AC4D-A01B9FFB1B40}"/>
                  </a:ext>
                </a:extLst>
              </p:cNvPr>
              <p:cNvSpPr/>
              <p:nvPr/>
            </p:nvSpPr>
            <p:spPr>
              <a:xfrm>
                <a:off x="2126551" y="1497248"/>
                <a:ext cx="261363" cy="130254"/>
              </a:xfrm>
              <a:custGeom>
                <a:avLst/>
                <a:gdLst/>
                <a:ahLst/>
                <a:cxnLst/>
                <a:rect l="l" t="t" r="r" b="b"/>
                <a:pathLst>
                  <a:path w="1834" h="914" extrusionOk="0">
                    <a:moveTo>
                      <a:pt x="1591" y="0"/>
                    </a:moveTo>
                    <a:cubicBezTo>
                      <a:pt x="1445" y="0"/>
                      <a:pt x="1270" y="97"/>
                      <a:pt x="917" y="177"/>
                    </a:cubicBezTo>
                    <a:cubicBezTo>
                      <a:pt x="524" y="266"/>
                      <a:pt x="69" y="266"/>
                      <a:pt x="69" y="266"/>
                    </a:cubicBezTo>
                    <a:cubicBezTo>
                      <a:pt x="69" y="266"/>
                      <a:pt x="1" y="680"/>
                      <a:pt x="1" y="811"/>
                    </a:cubicBezTo>
                    <a:cubicBezTo>
                      <a:pt x="13" y="891"/>
                      <a:pt x="60" y="914"/>
                      <a:pt x="193" y="914"/>
                    </a:cubicBezTo>
                    <a:cubicBezTo>
                      <a:pt x="278" y="914"/>
                      <a:pt x="397" y="905"/>
                      <a:pt x="566" y="894"/>
                    </a:cubicBezTo>
                    <a:cubicBezTo>
                      <a:pt x="985" y="873"/>
                      <a:pt x="1614" y="680"/>
                      <a:pt x="1614" y="680"/>
                    </a:cubicBezTo>
                    <a:cubicBezTo>
                      <a:pt x="1614" y="680"/>
                      <a:pt x="1771" y="528"/>
                      <a:pt x="1813" y="418"/>
                    </a:cubicBezTo>
                    <a:cubicBezTo>
                      <a:pt x="1834" y="287"/>
                      <a:pt x="1771" y="25"/>
                      <a:pt x="1640" y="4"/>
                    </a:cubicBezTo>
                    <a:cubicBezTo>
                      <a:pt x="1624" y="1"/>
                      <a:pt x="1608" y="0"/>
                      <a:pt x="1591"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5;p46">
                <a:extLst>
                  <a:ext uri="{FF2B5EF4-FFF2-40B4-BE49-F238E27FC236}">
                    <a16:creationId xmlns:a16="http://schemas.microsoft.com/office/drawing/2014/main" id="{E13BC44A-2B4B-4313-C253-0D96A595ADE1}"/>
                  </a:ext>
                </a:extLst>
              </p:cNvPr>
              <p:cNvSpPr/>
              <p:nvPr/>
            </p:nvSpPr>
            <p:spPr>
              <a:xfrm>
                <a:off x="2163889" y="1490978"/>
                <a:ext cx="230011" cy="143508"/>
              </a:xfrm>
              <a:custGeom>
                <a:avLst/>
                <a:gdLst/>
                <a:ahLst/>
                <a:cxnLst/>
                <a:rect l="l" t="t" r="r" b="b"/>
                <a:pathLst>
                  <a:path w="1614" h="1007" extrusionOk="0">
                    <a:moveTo>
                      <a:pt x="1310" y="1"/>
                    </a:moveTo>
                    <a:cubicBezTo>
                      <a:pt x="1158" y="1"/>
                      <a:pt x="985" y="90"/>
                      <a:pt x="634" y="153"/>
                    </a:cubicBezTo>
                    <a:cubicBezTo>
                      <a:pt x="414" y="200"/>
                      <a:pt x="173" y="242"/>
                      <a:pt x="0" y="242"/>
                    </a:cubicBezTo>
                    <a:lnTo>
                      <a:pt x="0" y="352"/>
                    </a:lnTo>
                    <a:cubicBezTo>
                      <a:pt x="152" y="352"/>
                      <a:pt x="414" y="331"/>
                      <a:pt x="655" y="263"/>
                    </a:cubicBezTo>
                    <a:cubicBezTo>
                      <a:pt x="1027" y="187"/>
                      <a:pt x="1209" y="108"/>
                      <a:pt x="1318" y="108"/>
                    </a:cubicBezTo>
                    <a:cubicBezTo>
                      <a:pt x="1330" y="108"/>
                      <a:pt x="1341" y="109"/>
                      <a:pt x="1352" y="111"/>
                    </a:cubicBezTo>
                    <a:cubicBezTo>
                      <a:pt x="1399" y="111"/>
                      <a:pt x="1441" y="153"/>
                      <a:pt x="1462" y="242"/>
                    </a:cubicBezTo>
                    <a:cubicBezTo>
                      <a:pt x="1509" y="310"/>
                      <a:pt x="1509" y="394"/>
                      <a:pt x="1483" y="441"/>
                    </a:cubicBezTo>
                    <a:cubicBezTo>
                      <a:pt x="1483" y="483"/>
                      <a:pt x="1441" y="546"/>
                      <a:pt x="1399" y="593"/>
                    </a:cubicBezTo>
                    <a:cubicBezTo>
                      <a:pt x="1352" y="635"/>
                      <a:pt x="1331" y="656"/>
                      <a:pt x="1310" y="677"/>
                    </a:cubicBezTo>
                    <a:cubicBezTo>
                      <a:pt x="1310" y="677"/>
                      <a:pt x="697" y="855"/>
                      <a:pt x="283" y="876"/>
                    </a:cubicBezTo>
                    <a:cubicBezTo>
                      <a:pt x="173" y="896"/>
                      <a:pt x="90" y="896"/>
                      <a:pt x="21" y="896"/>
                    </a:cubicBezTo>
                    <a:lnTo>
                      <a:pt x="21" y="1006"/>
                    </a:lnTo>
                    <a:lnTo>
                      <a:pt x="304" y="1006"/>
                    </a:lnTo>
                    <a:cubicBezTo>
                      <a:pt x="744" y="985"/>
                      <a:pt x="1378" y="766"/>
                      <a:pt x="1378" y="766"/>
                    </a:cubicBezTo>
                    <a:lnTo>
                      <a:pt x="1399" y="766"/>
                    </a:lnTo>
                    <a:cubicBezTo>
                      <a:pt x="1399" y="766"/>
                      <a:pt x="1441" y="724"/>
                      <a:pt x="1483" y="677"/>
                    </a:cubicBezTo>
                    <a:cubicBezTo>
                      <a:pt x="1530" y="614"/>
                      <a:pt x="1572" y="546"/>
                      <a:pt x="1593" y="462"/>
                    </a:cubicBezTo>
                    <a:cubicBezTo>
                      <a:pt x="1613" y="394"/>
                      <a:pt x="1613" y="284"/>
                      <a:pt x="1572" y="200"/>
                    </a:cubicBezTo>
                    <a:cubicBezTo>
                      <a:pt x="1551" y="111"/>
                      <a:pt x="1483" y="1"/>
                      <a:pt x="13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6;p46">
                <a:extLst>
                  <a:ext uri="{FF2B5EF4-FFF2-40B4-BE49-F238E27FC236}">
                    <a16:creationId xmlns:a16="http://schemas.microsoft.com/office/drawing/2014/main" id="{FBC9EF6F-76D8-AD87-6D3F-93A30CFF92F2}"/>
                  </a:ext>
                </a:extLst>
              </p:cNvPr>
              <p:cNvSpPr/>
              <p:nvPr/>
            </p:nvSpPr>
            <p:spPr>
              <a:xfrm>
                <a:off x="2105459" y="1546700"/>
                <a:ext cx="260793" cy="125979"/>
              </a:xfrm>
              <a:custGeom>
                <a:avLst/>
                <a:gdLst/>
                <a:ahLst/>
                <a:cxnLst/>
                <a:rect l="l" t="t" r="r" b="b"/>
                <a:pathLst>
                  <a:path w="1830" h="884" extrusionOk="0">
                    <a:moveTo>
                      <a:pt x="1567" y="0"/>
                    </a:moveTo>
                    <a:cubicBezTo>
                      <a:pt x="1412" y="0"/>
                      <a:pt x="1264" y="101"/>
                      <a:pt x="803" y="202"/>
                    </a:cubicBezTo>
                    <a:cubicBezTo>
                      <a:pt x="590" y="257"/>
                      <a:pt x="440" y="273"/>
                      <a:pt x="338" y="273"/>
                    </a:cubicBezTo>
                    <a:cubicBezTo>
                      <a:pt x="199" y="273"/>
                      <a:pt x="149" y="244"/>
                      <a:pt x="149" y="244"/>
                    </a:cubicBezTo>
                    <a:cubicBezTo>
                      <a:pt x="149" y="244"/>
                      <a:pt x="39" y="526"/>
                      <a:pt x="18" y="704"/>
                    </a:cubicBezTo>
                    <a:cubicBezTo>
                      <a:pt x="1" y="843"/>
                      <a:pt x="55" y="884"/>
                      <a:pt x="244" y="884"/>
                    </a:cubicBezTo>
                    <a:cubicBezTo>
                      <a:pt x="291" y="884"/>
                      <a:pt x="346" y="881"/>
                      <a:pt x="410" y="877"/>
                    </a:cubicBezTo>
                    <a:cubicBezTo>
                      <a:pt x="761" y="877"/>
                      <a:pt x="1547" y="636"/>
                      <a:pt x="1547" y="636"/>
                    </a:cubicBezTo>
                    <a:cubicBezTo>
                      <a:pt x="1547" y="636"/>
                      <a:pt x="1830" y="464"/>
                      <a:pt x="1830" y="286"/>
                    </a:cubicBezTo>
                    <a:cubicBezTo>
                      <a:pt x="1830" y="113"/>
                      <a:pt x="1788" y="24"/>
                      <a:pt x="1610" y="3"/>
                    </a:cubicBezTo>
                    <a:cubicBezTo>
                      <a:pt x="1595" y="1"/>
                      <a:pt x="1581" y="0"/>
                      <a:pt x="1567"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7;p46">
                <a:extLst>
                  <a:ext uri="{FF2B5EF4-FFF2-40B4-BE49-F238E27FC236}">
                    <a16:creationId xmlns:a16="http://schemas.microsoft.com/office/drawing/2014/main" id="{C7D91C81-4512-873B-4ABD-66EF4B8A2BAC}"/>
                  </a:ext>
                </a:extLst>
              </p:cNvPr>
              <p:cNvSpPr/>
              <p:nvPr/>
            </p:nvSpPr>
            <p:spPr>
              <a:xfrm>
                <a:off x="2151206" y="1538007"/>
                <a:ext cx="224026" cy="142795"/>
              </a:xfrm>
              <a:custGeom>
                <a:avLst/>
                <a:gdLst/>
                <a:ahLst/>
                <a:cxnLst/>
                <a:rect l="l" t="t" r="r" b="b"/>
                <a:pathLst>
                  <a:path w="1572" h="1002" extrusionOk="0">
                    <a:moveTo>
                      <a:pt x="1247" y="1"/>
                    </a:moveTo>
                    <a:cubicBezTo>
                      <a:pt x="1158" y="1"/>
                      <a:pt x="1095" y="22"/>
                      <a:pt x="985" y="64"/>
                    </a:cubicBezTo>
                    <a:cubicBezTo>
                      <a:pt x="875" y="85"/>
                      <a:pt x="723" y="153"/>
                      <a:pt x="482" y="216"/>
                    </a:cubicBezTo>
                    <a:cubicBezTo>
                      <a:pt x="330" y="242"/>
                      <a:pt x="199" y="263"/>
                      <a:pt x="110" y="263"/>
                    </a:cubicBezTo>
                    <a:lnTo>
                      <a:pt x="110" y="394"/>
                    </a:lnTo>
                    <a:cubicBezTo>
                      <a:pt x="220" y="373"/>
                      <a:pt x="351" y="373"/>
                      <a:pt x="503" y="326"/>
                    </a:cubicBezTo>
                    <a:cubicBezTo>
                      <a:pt x="744" y="263"/>
                      <a:pt x="917" y="195"/>
                      <a:pt x="1027" y="174"/>
                    </a:cubicBezTo>
                    <a:cubicBezTo>
                      <a:pt x="1107" y="143"/>
                      <a:pt x="1165" y="124"/>
                      <a:pt x="1224" y="124"/>
                    </a:cubicBezTo>
                    <a:cubicBezTo>
                      <a:pt x="1245" y="124"/>
                      <a:pt x="1266" y="126"/>
                      <a:pt x="1289" y="132"/>
                    </a:cubicBezTo>
                    <a:cubicBezTo>
                      <a:pt x="1357" y="132"/>
                      <a:pt x="1399" y="153"/>
                      <a:pt x="1420" y="174"/>
                    </a:cubicBezTo>
                    <a:cubicBezTo>
                      <a:pt x="1441" y="216"/>
                      <a:pt x="1441" y="263"/>
                      <a:pt x="1441" y="347"/>
                    </a:cubicBezTo>
                    <a:cubicBezTo>
                      <a:pt x="1441" y="394"/>
                      <a:pt x="1399" y="477"/>
                      <a:pt x="1336" y="546"/>
                    </a:cubicBezTo>
                    <a:cubicBezTo>
                      <a:pt x="1268" y="608"/>
                      <a:pt x="1205" y="635"/>
                      <a:pt x="1205" y="635"/>
                    </a:cubicBezTo>
                    <a:cubicBezTo>
                      <a:pt x="1205" y="655"/>
                      <a:pt x="1006" y="697"/>
                      <a:pt x="765" y="765"/>
                    </a:cubicBezTo>
                    <a:cubicBezTo>
                      <a:pt x="524" y="828"/>
                      <a:pt x="241" y="870"/>
                      <a:pt x="89" y="896"/>
                    </a:cubicBezTo>
                    <a:lnTo>
                      <a:pt x="48" y="896"/>
                    </a:lnTo>
                    <a:cubicBezTo>
                      <a:pt x="48" y="938"/>
                      <a:pt x="27" y="959"/>
                      <a:pt x="0" y="1001"/>
                    </a:cubicBezTo>
                    <a:lnTo>
                      <a:pt x="89" y="1001"/>
                    </a:lnTo>
                    <a:cubicBezTo>
                      <a:pt x="262" y="1001"/>
                      <a:pt x="550" y="938"/>
                      <a:pt x="812" y="870"/>
                    </a:cubicBezTo>
                    <a:cubicBezTo>
                      <a:pt x="1048" y="807"/>
                      <a:pt x="1247" y="739"/>
                      <a:pt x="1247" y="739"/>
                    </a:cubicBezTo>
                    <a:lnTo>
                      <a:pt x="1268" y="739"/>
                    </a:lnTo>
                    <a:cubicBezTo>
                      <a:pt x="1268" y="739"/>
                      <a:pt x="1336" y="697"/>
                      <a:pt x="1420" y="635"/>
                    </a:cubicBezTo>
                    <a:cubicBezTo>
                      <a:pt x="1488" y="546"/>
                      <a:pt x="1572" y="456"/>
                      <a:pt x="1572" y="347"/>
                    </a:cubicBezTo>
                    <a:cubicBezTo>
                      <a:pt x="1551" y="263"/>
                      <a:pt x="1551" y="174"/>
                      <a:pt x="1509" y="111"/>
                    </a:cubicBezTo>
                    <a:cubicBezTo>
                      <a:pt x="1467" y="64"/>
                      <a:pt x="1399" y="22"/>
                      <a:pt x="1289" y="22"/>
                    </a:cubicBezTo>
                    <a:cubicBezTo>
                      <a:pt x="1268" y="1"/>
                      <a:pt x="1268" y="1"/>
                      <a:pt x="12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8;p46">
                <a:extLst>
                  <a:ext uri="{FF2B5EF4-FFF2-40B4-BE49-F238E27FC236}">
                    <a16:creationId xmlns:a16="http://schemas.microsoft.com/office/drawing/2014/main" id="{4E51BBFB-B626-1A19-2862-B604218368B4}"/>
                  </a:ext>
                </a:extLst>
              </p:cNvPr>
              <p:cNvSpPr/>
              <p:nvPr/>
            </p:nvSpPr>
            <p:spPr>
              <a:xfrm>
                <a:off x="2107882" y="1612257"/>
                <a:ext cx="227018" cy="97049"/>
              </a:xfrm>
              <a:custGeom>
                <a:avLst/>
                <a:gdLst/>
                <a:ahLst/>
                <a:cxnLst/>
                <a:rect l="l" t="t" r="r" b="b"/>
                <a:pathLst>
                  <a:path w="1593" h="681" extrusionOk="0">
                    <a:moveTo>
                      <a:pt x="1309" y="1"/>
                    </a:moveTo>
                    <a:cubicBezTo>
                      <a:pt x="1153" y="1"/>
                      <a:pt x="909" y="93"/>
                      <a:pt x="613" y="155"/>
                    </a:cubicBezTo>
                    <a:cubicBezTo>
                      <a:pt x="536" y="166"/>
                      <a:pt x="474" y="170"/>
                      <a:pt x="424" y="170"/>
                    </a:cubicBezTo>
                    <a:cubicBezTo>
                      <a:pt x="271" y="170"/>
                      <a:pt x="219" y="134"/>
                      <a:pt x="153" y="134"/>
                    </a:cubicBezTo>
                    <a:cubicBezTo>
                      <a:pt x="43" y="155"/>
                      <a:pt x="22" y="244"/>
                      <a:pt x="22" y="349"/>
                    </a:cubicBezTo>
                    <a:cubicBezTo>
                      <a:pt x="1" y="480"/>
                      <a:pt x="90" y="679"/>
                      <a:pt x="90" y="679"/>
                    </a:cubicBezTo>
                    <a:cubicBezTo>
                      <a:pt x="109" y="680"/>
                      <a:pt x="130" y="681"/>
                      <a:pt x="152" y="681"/>
                    </a:cubicBezTo>
                    <a:cubicBezTo>
                      <a:pt x="526" y="681"/>
                      <a:pt x="1278" y="517"/>
                      <a:pt x="1441" y="349"/>
                    </a:cubicBezTo>
                    <a:cubicBezTo>
                      <a:pt x="1593" y="197"/>
                      <a:pt x="1483" y="25"/>
                      <a:pt x="1352" y="4"/>
                    </a:cubicBezTo>
                    <a:cubicBezTo>
                      <a:pt x="1338" y="2"/>
                      <a:pt x="1324" y="1"/>
                      <a:pt x="1309"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9;p46">
                <a:extLst>
                  <a:ext uri="{FF2B5EF4-FFF2-40B4-BE49-F238E27FC236}">
                    <a16:creationId xmlns:a16="http://schemas.microsoft.com/office/drawing/2014/main" id="{E2DDF682-D11A-15C1-66D3-27910FAACC0C}"/>
                  </a:ext>
                </a:extLst>
              </p:cNvPr>
              <p:cNvSpPr/>
              <p:nvPr/>
            </p:nvSpPr>
            <p:spPr>
              <a:xfrm>
                <a:off x="2107882" y="1602993"/>
                <a:ext cx="227018" cy="115006"/>
              </a:xfrm>
              <a:custGeom>
                <a:avLst/>
                <a:gdLst/>
                <a:ahLst/>
                <a:cxnLst/>
                <a:rect l="l" t="t" r="r" b="b"/>
                <a:pathLst>
                  <a:path w="1593" h="807" extrusionOk="0">
                    <a:moveTo>
                      <a:pt x="1289" y="0"/>
                    </a:moveTo>
                    <a:cubicBezTo>
                      <a:pt x="1200" y="0"/>
                      <a:pt x="1137" y="21"/>
                      <a:pt x="1027" y="48"/>
                    </a:cubicBezTo>
                    <a:cubicBezTo>
                      <a:pt x="917" y="90"/>
                      <a:pt x="765" y="131"/>
                      <a:pt x="613" y="152"/>
                    </a:cubicBezTo>
                    <a:cubicBezTo>
                      <a:pt x="524" y="179"/>
                      <a:pt x="462" y="179"/>
                      <a:pt x="414" y="179"/>
                    </a:cubicBezTo>
                    <a:cubicBezTo>
                      <a:pt x="414" y="220"/>
                      <a:pt x="393" y="241"/>
                      <a:pt x="393" y="283"/>
                    </a:cubicBezTo>
                    <a:cubicBezTo>
                      <a:pt x="462" y="283"/>
                      <a:pt x="524" y="283"/>
                      <a:pt x="634" y="262"/>
                    </a:cubicBezTo>
                    <a:cubicBezTo>
                      <a:pt x="786" y="241"/>
                      <a:pt x="938" y="199"/>
                      <a:pt x="1069" y="152"/>
                    </a:cubicBezTo>
                    <a:cubicBezTo>
                      <a:pt x="1147" y="138"/>
                      <a:pt x="1225" y="123"/>
                      <a:pt x="1278" y="123"/>
                    </a:cubicBezTo>
                    <a:cubicBezTo>
                      <a:pt x="1301" y="123"/>
                      <a:pt x="1319" y="125"/>
                      <a:pt x="1331" y="131"/>
                    </a:cubicBezTo>
                    <a:cubicBezTo>
                      <a:pt x="1399" y="131"/>
                      <a:pt x="1441" y="179"/>
                      <a:pt x="1441" y="220"/>
                    </a:cubicBezTo>
                    <a:cubicBezTo>
                      <a:pt x="1462" y="262"/>
                      <a:pt x="1462" y="309"/>
                      <a:pt x="1399" y="393"/>
                    </a:cubicBezTo>
                    <a:cubicBezTo>
                      <a:pt x="1352" y="414"/>
                      <a:pt x="1289" y="461"/>
                      <a:pt x="1179" y="503"/>
                    </a:cubicBezTo>
                    <a:cubicBezTo>
                      <a:pt x="1069" y="524"/>
                      <a:pt x="959" y="571"/>
                      <a:pt x="807" y="592"/>
                    </a:cubicBezTo>
                    <a:cubicBezTo>
                      <a:pt x="613" y="655"/>
                      <a:pt x="393" y="676"/>
                      <a:pt x="242" y="676"/>
                    </a:cubicBezTo>
                    <a:cubicBezTo>
                      <a:pt x="221" y="676"/>
                      <a:pt x="111" y="702"/>
                      <a:pt x="1" y="702"/>
                    </a:cubicBezTo>
                    <a:cubicBezTo>
                      <a:pt x="22" y="744"/>
                      <a:pt x="22" y="765"/>
                      <a:pt x="22" y="765"/>
                    </a:cubicBezTo>
                    <a:lnTo>
                      <a:pt x="43" y="807"/>
                    </a:lnTo>
                    <a:lnTo>
                      <a:pt x="69" y="807"/>
                    </a:lnTo>
                    <a:cubicBezTo>
                      <a:pt x="263" y="807"/>
                      <a:pt x="566" y="765"/>
                      <a:pt x="854" y="702"/>
                    </a:cubicBezTo>
                    <a:cubicBezTo>
                      <a:pt x="985" y="676"/>
                      <a:pt x="1116" y="634"/>
                      <a:pt x="1221" y="592"/>
                    </a:cubicBezTo>
                    <a:cubicBezTo>
                      <a:pt x="1331" y="571"/>
                      <a:pt x="1420" y="524"/>
                      <a:pt x="1462" y="461"/>
                    </a:cubicBezTo>
                    <a:cubicBezTo>
                      <a:pt x="1572" y="372"/>
                      <a:pt x="1593" y="262"/>
                      <a:pt x="1551" y="179"/>
                    </a:cubicBezTo>
                    <a:cubicBezTo>
                      <a:pt x="1530" y="90"/>
                      <a:pt x="1441" y="21"/>
                      <a:pt x="1352" y="21"/>
                    </a:cubicBezTo>
                    <a:cubicBezTo>
                      <a:pt x="1331" y="0"/>
                      <a:pt x="1310" y="0"/>
                      <a:pt x="12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0;p46">
                <a:extLst>
                  <a:ext uri="{FF2B5EF4-FFF2-40B4-BE49-F238E27FC236}">
                    <a16:creationId xmlns:a16="http://schemas.microsoft.com/office/drawing/2014/main" id="{D98EDE6E-0434-2B5C-901E-0C82E6A5DBFD}"/>
                  </a:ext>
                </a:extLst>
              </p:cNvPr>
              <p:cNvSpPr/>
              <p:nvPr/>
            </p:nvSpPr>
            <p:spPr>
              <a:xfrm>
                <a:off x="1905655" y="1546985"/>
                <a:ext cx="124839" cy="60709"/>
              </a:xfrm>
              <a:custGeom>
                <a:avLst/>
                <a:gdLst/>
                <a:ahLst/>
                <a:cxnLst/>
                <a:rect l="l" t="t" r="r" b="b"/>
                <a:pathLst>
                  <a:path w="876" h="426" extrusionOk="0">
                    <a:moveTo>
                      <a:pt x="807" y="1"/>
                    </a:moveTo>
                    <a:cubicBezTo>
                      <a:pt x="634" y="48"/>
                      <a:pt x="503" y="48"/>
                      <a:pt x="372" y="90"/>
                    </a:cubicBezTo>
                    <a:cubicBezTo>
                      <a:pt x="241" y="132"/>
                      <a:pt x="131" y="200"/>
                      <a:pt x="21" y="331"/>
                    </a:cubicBezTo>
                    <a:cubicBezTo>
                      <a:pt x="1" y="352"/>
                      <a:pt x="1" y="393"/>
                      <a:pt x="21" y="414"/>
                    </a:cubicBezTo>
                    <a:cubicBezTo>
                      <a:pt x="29" y="422"/>
                      <a:pt x="39" y="425"/>
                      <a:pt x="48" y="425"/>
                    </a:cubicBezTo>
                    <a:cubicBezTo>
                      <a:pt x="71" y="425"/>
                      <a:pt x="96" y="408"/>
                      <a:pt x="110" y="393"/>
                    </a:cubicBezTo>
                    <a:cubicBezTo>
                      <a:pt x="220" y="284"/>
                      <a:pt x="309" y="221"/>
                      <a:pt x="414" y="200"/>
                    </a:cubicBezTo>
                    <a:cubicBezTo>
                      <a:pt x="524" y="153"/>
                      <a:pt x="655" y="153"/>
                      <a:pt x="833" y="132"/>
                    </a:cubicBezTo>
                    <a:cubicBezTo>
                      <a:pt x="854" y="111"/>
                      <a:pt x="875" y="90"/>
                      <a:pt x="875" y="69"/>
                    </a:cubicBezTo>
                    <a:cubicBezTo>
                      <a:pt x="875" y="22"/>
                      <a:pt x="833" y="1"/>
                      <a:pt x="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71;p46">
                <a:extLst>
                  <a:ext uri="{FF2B5EF4-FFF2-40B4-BE49-F238E27FC236}">
                    <a16:creationId xmlns:a16="http://schemas.microsoft.com/office/drawing/2014/main" id="{AA11E030-8A48-9937-7926-ADF41148EF24}"/>
                  </a:ext>
                </a:extLst>
              </p:cNvPr>
              <p:cNvSpPr/>
              <p:nvPr/>
            </p:nvSpPr>
            <p:spPr>
              <a:xfrm>
                <a:off x="487650" y="4560718"/>
                <a:ext cx="544246" cy="352997"/>
              </a:xfrm>
              <a:custGeom>
                <a:avLst/>
                <a:gdLst/>
                <a:ahLst/>
                <a:cxnLst/>
                <a:rect l="l" t="t" r="r" b="b"/>
                <a:pathLst>
                  <a:path w="3819" h="2477" extrusionOk="0">
                    <a:moveTo>
                      <a:pt x="482" y="0"/>
                    </a:moveTo>
                    <a:cubicBezTo>
                      <a:pt x="131" y="194"/>
                      <a:pt x="131" y="194"/>
                      <a:pt x="110" y="697"/>
                    </a:cubicBezTo>
                    <a:cubicBezTo>
                      <a:pt x="89" y="1200"/>
                      <a:pt x="0" y="1571"/>
                      <a:pt x="309" y="1786"/>
                    </a:cubicBezTo>
                    <a:cubicBezTo>
                      <a:pt x="613" y="1985"/>
                      <a:pt x="1509" y="2074"/>
                      <a:pt x="2116" y="2336"/>
                    </a:cubicBezTo>
                    <a:cubicBezTo>
                      <a:pt x="2336" y="2437"/>
                      <a:pt x="2513" y="2477"/>
                      <a:pt x="2667" y="2477"/>
                    </a:cubicBezTo>
                    <a:cubicBezTo>
                      <a:pt x="2943" y="2477"/>
                      <a:pt x="3145" y="2350"/>
                      <a:pt x="3383" y="2226"/>
                    </a:cubicBezTo>
                    <a:cubicBezTo>
                      <a:pt x="3755" y="2048"/>
                      <a:pt x="3818" y="1896"/>
                      <a:pt x="3818" y="1634"/>
                    </a:cubicBezTo>
                    <a:cubicBezTo>
                      <a:pt x="3818" y="1352"/>
                      <a:pt x="3624" y="1262"/>
                      <a:pt x="3232" y="1001"/>
                    </a:cubicBezTo>
                    <a:cubicBezTo>
                      <a:pt x="2818" y="765"/>
                      <a:pt x="2556" y="414"/>
                      <a:pt x="2556" y="414"/>
                    </a:cubicBezTo>
                    <a:lnTo>
                      <a:pt x="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2;p46">
                <a:extLst>
                  <a:ext uri="{FF2B5EF4-FFF2-40B4-BE49-F238E27FC236}">
                    <a16:creationId xmlns:a16="http://schemas.microsoft.com/office/drawing/2014/main" id="{56BFC293-8E80-7B01-7071-731FB4BD23B1}"/>
                  </a:ext>
                </a:extLst>
              </p:cNvPr>
              <p:cNvSpPr/>
              <p:nvPr/>
            </p:nvSpPr>
            <p:spPr>
              <a:xfrm>
                <a:off x="490643" y="4551027"/>
                <a:ext cx="550944" cy="370098"/>
              </a:xfrm>
              <a:custGeom>
                <a:avLst/>
                <a:gdLst/>
                <a:ahLst/>
                <a:cxnLst/>
                <a:rect l="l" t="t" r="r" b="b"/>
                <a:pathLst>
                  <a:path w="3866" h="2597" extrusionOk="0">
                    <a:moveTo>
                      <a:pt x="482" y="131"/>
                    </a:moveTo>
                    <a:lnTo>
                      <a:pt x="2514" y="524"/>
                    </a:lnTo>
                    <a:cubicBezTo>
                      <a:pt x="2535" y="545"/>
                      <a:pt x="2776" y="875"/>
                      <a:pt x="3169" y="1137"/>
                    </a:cubicBezTo>
                    <a:cubicBezTo>
                      <a:pt x="3383" y="1268"/>
                      <a:pt x="3514" y="1330"/>
                      <a:pt x="3624" y="1420"/>
                    </a:cubicBezTo>
                    <a:cubicBezTo>
                      <a:pt x="3713" y="1509"/>
                      <a:pt x="3734" y="1571"/>
                      <a:pt x="3734" y="1702"/>
                    </a:cubicBezTo>
                    <a:cubicBezTo>
                      <a:pt x="3755" y="1833"/>
                      <a:pt x="3734" y="1922"/>
                      <a:pt x="3666" y="2011"/>
                    </a:cubicBezTo>
                    <a:cubicBezTo>
                      <a:pt x="3624" y="2074"/>
                      <a:pt x="3514" y="2163"/>
                      <a:pt x="3341" y="2247"/>
                    </a:cubicBezTo>
                    <a:cubicBezTo>
                      <a:pt x="3142" y="2336"/>
                      <a:pt x="2991" y="2425"/>
                      <a:pt x="2818" y="2467"/>
                    </a:cubicBezTo>
                    <a:cubicBezTo>
                      <a:pt x="2758" y="2479"/>
                      <a:pt x="2699" y="2486"/>
                      <a:pt x="2637" y="2486"/>
                    </a:cubicBezTo>
                    <a:cubicBezTo>
                      <a:pt x="2493" y="2486"/>
                      <a:pt x="2334" y="2449"/>
                      <a:pt x="2121" y="2357"/>
                    </a:cubicBezTo>
                    <a:cubicBezTo>
                      <a:pt x="1812" y="2205"/>
                      <a:pt x="1420" y="2116"/>
                      <a:pt x="1095" y="2053"/>
                    </a:cubicBezTo>
                    <a:cubicBezTo>
                      <a:pt x="765" y="1964"/>
                      <a:pt x="461" y="1901"/>
                      <a:pt x="309" y="1791"/>
                    </a:cubicBezTo>
                    <a:cubicBezTo>
                      <a:pt x="178" y="1702"/>
                      <a:pt x="131" y="1571"/>
                      <a:pt x="110" y="1399"/>
                    </a:cubicBezTo>
                    <a:cubicBezTo>
                      <a:pt x="110" y="1226"/>
                      <a:pt x="131" y="1006"/>
                      <a:pt x="131" y="765"/>
                    </a:cubicBezTo>
                    <a:cubicBezTo>
                      <a:pt x="157" y="503"/>
                      <a:pt x="157" y="393"/>
                      <a:pt x="199" y="330"/>
                    </a:cubicBezTo>
                    <a:cubicBezTo>
                      <a:pt x="241" y="262"/>
                      <a:pt x="309" y="220"/>
                      <a:pt x="482" y="131"/>
                    </a:cubicBezTo>
                    <a:close/>
                    <a:moveTo>
                      <a:pt x="461" y="0"/>
                    </a:moveTo>
                    <a:lnTo>
                      <a:pt x="440" y="21"/>
                    </a:lnTo>
                    <a:cubicBezTo>
                      <a:pt x="262" y="110"/>
                      <a:pt x="157" y="152"/>
                      <a:pt x="89" y="262"/>
                    </a:cubicBezTo>
                    <a:cubicBezTo>
                      <a:pt x="47" y="372"/>
                      <a:pt x="47" y="503"/>
                      <a:pt x="27" y="765"/>
                    </a:cubicBezTo>
                    <a:cubicBezTo>
                      <a:pt x="27" y="1006"/>
                      <a:pt x="0" y="1226"/>
                      <a:pt x="0" y="1420"/>
                    </a:cubicBezTo>
                    <a:cubicBezTo>
                      <a:pt x="27" y="1592"/>
                      <a:pt x="89" y="1770"/>
                      <a:pt x="262" y="1901"/>
                    </a:cubicBezTo>
                    <a:cubicBezTo>
                      <a:pt x="440" y="2011"/>
                      <a:pt x="723" y="2074"/>
                      <a:pt x="1074" y="2163"/>
                    </a:cubicBezTo>
                    <a:cubicBezTo>
                      <a:pt x="1399" y="2247"/>
                      <a:pt x="1770" y="2315"/>
                      <a:pt x="2074" y="2467"/>
                    </a:cubicBezTo>
                    <a:cubicBezTo>
                      <a:pt x="2291" y="2559"/>
                      <a:pt x="2471" y="2596"/>
                      <a:pt x="2635" y="2596"/>
                    </a:cubicBezTo>
                    <a:cubicBezTo>
                      <a:pt x="2706" y="2596"/>
                      <a:pt x="2773" y="2589"/>
                      <a:pt x="2839" y="2577"/>
                    </a:cubicBezTo>
                    <a:cubicBezTo>
                      <a:pt x="3038" y="2535"/>
                      <a:pt x="3211" y="2446"/>
                      <a:pt x="3383" y="2336"/>
                    </a:cubicBezTo>
                    <a:cubicBezTo>
                      <a:pt x="3582" y="2247"/>
                      <a:pt x="3692" y="2163"/>
                      <a:pt x="3755" y="2074"/>
                    </a:cubicBezTo>
                    <a:cubicBezTo>
                      <a:pt x="3844" y="1964"/>
                      <a:pt x="3865" y="1833"/>
                      <a:pt x="3865" y="1702"/>
                    </a:cubicBezTo>
                    <a:cubicBezTo>
                      <a:pt x="3844" y="1550"/>
                      <a:pt x="3797" y="1440"/>
                      <a:pt x="3692" y="1330"/>
                    </a:cubicBezTo>
                    <a:cubicBezTo>
                      <a:pt x="3582" y="1247"/>
                      <a:pt x="3431" y="1158"/>
                      <a:pt x="3232" y="1027"/>
                    </a:cubicBezTo>
                    <a:cubicBezTo>
                      <a:pt x="2839" y="786"/>
                      <a:pt x="2577" y="440"/>
                      <a:pt x="2577" y="440"/>
                    </a:cubicBezTo>
                    <a:lnTo>
                      <a:pt x="46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73;p46">
                <a:extLst>
                  <a:ext uri="{FF2B5EF4-FFF2-40B4-BE49-F238E27FC236}">
                    <a16:creationId xmlns:a16="http://schemas.microsoft.com/office/drawing/2014/main" id="{D548C217-1189-C001-B069-409A5DF4C34C}"/>
                  </a:ext>
                </a:extLst>
              </p:cNvPr>
              <p:cNvSpPr/>
              <p:nvPr/>
            </p:nvSpPr>
            <p:spPr>
              <a:xfrm>
                <a:off x="1031765" y="4383146"/>
                <a:ext cx="547808" cy="358128"/>
              </a:xfrm>
              <a:custGeom>
                <a:avLst/>
                <a:gdLst/>
                <a:ahLst/>
                <a:cxnLst/>
                <a:rect l="l" t="t" r="r" b="b"/>
                <a:pathLst>
                  <a:path w="3844" h="2513" extrusionOk="0">
                    <a:moveTo>
                      <a:pt x="2142" y="0"/>
                    </a:moveTo>
                    <a:lnTo>
                      <a:pt x="309" y="110"/>
                    </a:lnTo>
                    <a:lnTo>
                      <a:pt x="199" y="110"/>
                    </a:lnTo>
                    <a:cubicBezTo>
                      <a:pt x="0" y="744"/>
                      <a:pt x="157" y="1833"/>
                      <a:pt x="440" y="1985"/>
                    </a:cubicBezTo>
                    <a:cubicBezTo>
                      <a:pt x="702" y="2142"/>
                      <a:pt x="1660" y="2357"/>
                      <a:pt x="2252" y="2488"/>
                    </a:cubicBezTo>
                    <a:cubicBezTo>
                      <a:pt x="2330" y="2505"/>
                      <a:pt x="2408" y="2513"/>
                      <a:pt x="2484" y="2513"/>
                    </a:cubicBezTo>
                    <a:cubicBezTo>
                      <a:pt x="2988" y="2513"/>
                      <a:pt x="3456" y="2179"/>
                      <a:pt x="3624" y="2011"/>
                    </a:cubicBezTo>
                    <a:cubicBezTo>
                      <a:pt x="3844" y="1791"/>
                      <a:pt x="3776" y="1529"/>
                      <a:pt x="3645" y="1356"/>
                    </a:cubicBezTo>
                    <a:cubicBezTo>
                      <a:pt x="3493" y="1178"/>
                      <a:pt x="3079" y="1246"/>
                      <a:pt x="2687" y="916"/>
                    </a:cubicBezTo>
                    <a:cubicBezTo>
                      <a:pt x="2294" y="592"/>
                      <a:pt x="2142" y="0"/>
                      <a:pt x="2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4;p46">
                <a:extLst>
                  <a:ext uri="{FF2B5EF4-FFF2-40B4-BE49-F238E27FC236}">
                    <a16:creationId xmlns:a16="http://schemas.microsoft.com/office/drawing/2014/main" id="{E5F1D63D-15DF-A770-85C8-B869CA9FC5F0}"/>
                  </a:ext>
                </a:extLst>
              </p:cNvPr>
              <p:cNvSpPr/>
              <p:nvPr/>
            </p:nvSpPr>
            <p:spPr>
              <a:xfrm>
                <a:off x="1038463" y="4377161"/>
                <a:ext cx="538260" cy="373376"/>
              </a:xfrm>
              <a:custGeom>
                <a:avLst/>
                <a:gdLst/>
                <a:ahLst/>
                <a:cxnLst/>
                <a:rect l="l" t="t" r="r" b="b"/>
                <a:pathLst>
                  <a:path w="3777" h="2620" extrusionOk="0">
                    <a:moveTo>
                      <a:pt x="2048" y="110"/>
                    </a:moveTo>
                    <a:cubicBezTo>
                      <a:pt x="2074" y="173"/>
                      <a:pt x="2205" y="676"/>
                      <a:pt x="2598" y="1006"/>
                    </a:cubicBezTo>
                    <a:cubicBezTo>
                      <a:pt x="2812" y="1178"/>
                      <a:pt x="3011" y="1241"/>
                      <a:pt x="3205" y="1288"/>
                    </a:cubicBezTo>
                    <a:cubicBezTo>
                      <a:pt x="3383" y="1330"/>
                      <a:pt x="3488" y="1351"/>
                      <a:pt x="3556" y="1419"/>
                    </a:cubicBezTo>
                    <a:cubicBezTo>
                      <a:pt x="3619" y="1503"/>
                      <a:pt x="3666" y="1613"/>
                      <a:pt x="3666" y="1702"/>
                    </a:cubicBezTo>
                    <a:cubicBezTo>
                      <a:pt x="3666" y="1812"/>
                      <a:pt x="3645" y="1922"/>
                      <a:pt x="3535" y="2006"/>
                    </a:cubicBezTo>
                    <a:cubicBezTo>
                      <a:pt x="3446" y="2095"/>
                      <a:pt x="3252" y="2247"/>
                      <a:pt x="3011" y="2357"/>
                    </a:cubicBezTo>
                    <a:cubicBezTo>
                      <a:pt x="2836" y="2437"/>
                      <a:pt x="2639" y="2492"/>
                      <a:pt x="2444" y="2492"/>
                    </a:cubicBezTo>
                    <a:cubicBezTo>
                      <a:pt x="2371" y="2492"/>
                      <a:pt x="2297" y="2484"/>
                      <a:pt x="2226" y="2467"/>
                    </a:cubicBezTo>
                    <a:cubicBezTo>
                      <a:pt x="1917" y="2420"/>
                      <a:pt x="1550" y="2336"/>
                      <a:pt x="1199" y="2247"/>
                    </a:cubicBezTo>
                    <a:cubicBezTo>
                      <a:pt x="849" y="2137"/>
                      <a:pt x="545" y="2053"/>
                      <a:pt x="414" y="1985"/>
                    </a:cubicBezTo>
                    <a:cubicBezTo>
                      <a:pt x="372" y="1964"/>
                      <a:pt x="304" y="1875"/>
                      <a:pt x="262" y="1744"/>
                    </a:cubicBezTo>
                    <a:cubicBezTo>
                      <a:pt x="215" y="1613"/>
                      <a:pt x="173" y="1440"/>
                      <a:pt x="152" y="1267"/>
                    </a:cubicBezTo>
                    <a:cubicBezTo>
                      <a:pt x="110" y="917"/>
                      <a:pt x="131" y="503"/>
                      <a:pt x="215" y="194"/>
                    </a:cubicBezTo>
                    <a:lnTo>
                      <a:pt x="262" y="194"/>
                    </a:lnTo>
                    <a:lnTo>
                      <a:pt x="2048" y="110"/>
                    </a:lnTo>
                    <a:close/>
                    <a:moveTo>
                      <a:pt x="2137" y="0"/>
                    </a:moveTo>
                    <a:lnTo>
                      <a:pt x="262" y="89"/>
                    </a:lnTo>
                    <a:lnTo>
                      <a:pt x="131" y="89"/>
                    </a:lnTo>
                    <a:lnTo>
                      <a:pt x="110" y="131"/>
                    </a:lnTo>
                    <a:cubicBezTo>
                      <a:pt x="0" y="456"/>
                      <a:pt x="0" y="896"/>
                      <a:pt x="42" y="1267"/>
                    </a:cubicBezTo>
                    <a:cubicBezTo>
                      <a:pt x="63" y="1461"/>
                      <a:pt x="84" y="1634"/>
                      <a:pt x="152" y="1791"/>
                    </a:cubicBezTo>
                    <a:cubicBezTo>
                      <a:pt x="194" y="1922"/>
                      <a:pt x="262" y="2027"/>
                      <a:pt x="346" y="2074"/>
                    </a:cubicBezTo>
                    <a:cubicBezTo>
                      <a:pt x="503" y="2158"/>
                      <a:pt x="807" y="2247"/>
                      <a:pt x="1179" y="2357"/>
                    </a:cubicBezTo>
                    <a:cubicBezTo>
                      <a:pt x="1524" y="2446"/>
                      <a:pt x="1896" y="2530"/>
                      <a:pt x="2205" y="2598"/>
                    </a:cubicBezTo>
                    <a:cubicBezTo>
                      <a:pt x="2277" y="2613"/>
                      <a:pt x="2349" y="2619"/>
                      <a:pt x="2420" y="2619"/>
                    </a:cubicBezTo>
                    <a:cubicBezTo>
                      <a:pt x="2649" y="2619"/>
                      <a:pt x="2870" y="2551"/>
                      <a:pt x="3053" y="2467"/>
                    </a:cubicBezTo>
                    <a:cubicBezTo>
                      <a:pt x="3315" y="2357"/>
                      <a:pt x="3514" y="2205"/>
                      <a:pt x="3619" y="2095"/>
                    </a:cubicBezTo>
                    <a:cubicBezTo>
                      <a:pt x="3729" y="1964"/>
                      <a:pt x="3776" y="1833"/>
                      <a:pt x="3776" y="1702"/>
                    </a:cubicBezTo>
                    <a:cubicBezTo>
                      <a:pt x="3776" y="1571"/>
                      <a:pt x="3708" y="1461"/>
                      <a:pt x="3645" y="1351"/>
                    </a:cubicBezTo>
                    <a:cubicBezTo>
                      <a:pt x="3556" y="1241"/>
                      <a:pt x="3404" y="1220"/>
                      <a:pt x="3226" y="1178"/>
                    </a:cubicBezTo>
                    <a:cubicBezTo>
                      <a:pt x="3053" y="1137"/>
                      <a:pt x="2860" y="1068"/>
                      <a:pt x="2661" y="917"/>
                    </a:cubicBezTo>
                    <a:cubicBezTo>
                      <a:pt x="2289" y="613"/>
                      <a:pt x="2137" y="42"/>
                      <a:pt x="2137" y="42"/>
                    </a:cubicBezTo>
                    <a:lnTo>
                      <a:pt x="213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5;p46">
                <a:extLst>
                  <a:ext uri="{FF2B5EF4-FFF2-40B4-BE49-F238E27FC236}">
                    <a16:creationId xmlns:a16="http://schemas.microsoft.com/office/drawing/2014/main" id="{3355D6E6-D802-17EE-3558-ABFBDB3B4932}"/>
                  </a:ext>
                </a:extLst>
              </p:cNvPr>
              <p:cNvSpPr/>
              <p:nvPr/>
            </p:nvSpPr>
            <p:spPr>
              <a:xfrm>
                <a:off x="1041456" y="3061334"/>
                <a:ext cx="388910" cy="1391183"/>
              </a:xfrm>
              <a:custGeom>
                <a:avLst/>
                <a:gdLst/>
                <a:ahLst/>
                <a:cxnLst/>
                <a:rect l="l" t="t" r="r" b="b"/>
                <a:pathLst>
                  <a:path w="2729" h="9762" extrusionOk="0">
                    <a:moveTo>
                      <a:pt x="2640" y="0"/>
                    </a:moveTo>
                    <a:lnTo>
                      <a:pt x="42" y="1268"/>
                    </a:lnTo>
                    <a:lnTo>
                      <a:pt x="0" y="9516"/>
                    </a:lnTo>
                    <a:cubicBezTo>
                      <a:pt x="0" y="9516"/>
                      <a:pt x="436" y="9761"/>
                      <a:pt x="1041" y="9761"/>
                    </a:cubicBezTo>
                    <a:cubicBezTo>
                      <a:pt x="1086" y="9761"/>
                      <a:pt x="1132" y="9760"/>
                      <a:pt x="1178" y="9757"/>
                    </a:cubicBezTo>
                    <a:cubicBezTo>
                      <a:pt x="1875" y="9736"/>
                      <a:pt x="2268" y="9453"/>
                      <a:pt x="2268" y="9453"/>
                    </a:cubicBezTo>
                    <a:cubicBezTo>
                      <a:pt x="2268" y="9453"/>
                      <a:pt x="2729" y="550"/>
                      <a:pt x="2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6;p46">
                <a:extLst>
                  <a:ext uri="{FF2B5EF4-FFF2-40B4-BE49-F238E27FC236}">
                    <a16:creationId xmlns:a16="http://schemas.microsoft.com/office/drawing/2014/main" id="{AE64B598-4BD9-EBD1-62D5-28CDB7E9E629}"/>
                  </a:ext>
                </a:extLst>
              </p:cNvPr>
              <p:cNvSpPr/>
              <p:nvPr/>
            </p:nvSpPr>
            <p:spPr>
              <a:xfrm>
                <a:off x="1035470" y="3049363"/>
                <a:ext cx="391902" cy="1411704"/>
              </a:xfrm>
              <a:custGeom>
                <a:avLst/>
                <a:gdLst/>
                <a:ahLst/>
                <a:cxnLst/>
                <a:rect l="l" t="t" r="r" b="b"/>
                <a:pathLst>
                  <a:path w="2750" h="9906" extrusionOk="0">
                    <a:moveTo>
                      <a:pt x="2640" y="173"/>
                    </a:moveTo>
                    <a:lnTo>
                      <a:pt x="2640" y="655"/>
                    </a:lnTo>
                    <a:cubicBezTo>
                      <a:pt x="2640" y="938"/>
                      <a:pt x="2619" y="1331"/>
                      <a:pt x="2593" y="1786"/>
                    </a:cubicBezTo>
                    <a:cubicBezTo>
                      <a:pt x="2572" y="2703"/>
                      <a:pt x="2530" y="3860"/>
                      <a:pt x="2462" y="5018"/>
                    </a:cubicBezTo>
                    <a:cubicBezTo>
                      <a:pt x="2378" y="7285"/>
                      <a:pt x="2268" y="9469"/>
                      <a:pt x="2268" y="9511"/>
                    </a:cubicBezTo>
                    <a:cubicBezTo>
                      <a:pt x="2226" y="9537"/>
                      <a:pt x="1875" y="9752"/>
                      <a:pt x="1220" y="9799"/>
                    </a:cubicBezTo>
                    <a:cubicBezTo>
                      <a:pt x="1192" y="9800"/>
                      <a:pt x="1163" y="9800"/>
                      <a:pt x="1136" y="9800"/>
                    </a:cubicBezTo>
                    <a:cubicBezTo>
                      <a:pt x="548" y="9800"/>
                      <a:pt x="150" y="9599"/>
                      <a:pt x="105" y="9579"/>
                    </a:cubicBezTo>
                    <a:lnTo>
                      <a:pt x="152" y="1373"/>
                    </a:lnTo>
                    <a:lnTo>
                      <a:pt x="2640" y="173"/>
                    </a:lnTo>
                    <a:close/>
                    <a:moveTo>
                      <a:pt x="2750" y="1"/>
                    </a:moveTo>
                    <a:lnTo>
                      <a:pt x="2661" y="43"/>
                    </a:lnTo>
                    <a:lnTo>
                      <a:pt x="42" y="1310"/>
                    </a:lnTo>
                    <a:lnTo>
                      <a:pt x="0" y="9642"/>
                    </a:lnTo>
                    <a:lnTo>
                      <a:pt x="21" y="9668"/>
                    </a:lnTo>
                    <a:cubicBezTo>
                      <a:pt x="21" y="9668"/>
                      <a:pt x="477" y="9905"/>
                      <a:pt x="1122" y="9905"/>
                    </a:cubicBezTo>
                    <a:cubicBezTo>
                      <a:pt x="1155" y="9905"/>
                      <a:pt x="1187" y="9905"/>
                      <a:pt x="1220" y="9904"/>
                    </a:cubicBezTo>
                    <a:cubicBezTo>
                      <a:pt x="1938" y="9862"/>
                      <a:pt x="2357" y="9579"/>
                      <a:pt x="2357" y="9579"/>
                    </a:cubicBezTo>
                    <a:lnTo>
                      <a:pt x="2378" y="9579"/>
                    </a:lnTo>
                    <a:lnTo>
                      <a:pt x="2378" y="9537"/>
                    </a:lnTo>
                    <a:cubicBezTo>
                      <a:pt x="2378" y="9537"/>
                      <a:pt x="2488" y="7311"/>
                      <a:pt x="2593" y="5018"/>
                    </a:cubicBezTo>
                    <a:cubicBezTo>
                      <a:pt x="2640" y="3881"/>
                      <a:pt x="2682" y="2703"/>
                      <a:pt x="2723" y="1786"/>
                    </a:cubicBezTo>
                    <a:cubicBezTo>
                      <a:pt x="2723" y="1331"/>
                      <a:pt x="2750" y="938"/>
                      <a:pt x="2750" y="655"/>
                    </a:cubicBezTo>
                    <a:lnTo>
                      <a:pt x="2750" y="84"/>
                    </a:lnTo>
                    <a:lnTo>
                      <a:pt x="275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7;p46">
                <a:extLst>
                  <a:ext uri="{FF2B5EF4-FFF2-40B4-BE49-F238E27FC236}">
                    <a16:creationId xmlns:a16="http://schemas.microsoft.com/office/drawing/2014/main" id="{FD93442A-806A-86BA-FF59-A5FEC1B574D2}"/>
                  </a:ext>
                </a:extLst>
              </p:cNvPr>
              <p:cNvSpPr/>
              <p:nvPr/>
            </p:nvSpPr>
            <p:spPr>
              <a:xfrm>
                <a:off x="1128674" y="3294913"/>
                <a:ext cx="65127" cy="1156896"/>
              </a:xfrm>
              <a:custGeom>
                <a:avLst/>
                <a:gdLst/>
                <a:ahLst/>
                <a:cxnLst/>
                <a:rect l="l" t="t" r="r" b="b"/>
                <a:pathLst>
                  <a:path w="457" h="8118" extrusionOk="0">
                    <a:moveTo>
                      <a:pt x="457" y="1"/>
                    </a:moveTo>
                    <a:lnTo>
                      <a:pt x="216" y="111"/>
                    </a:lnTo>
                    <a:lnTo>
                      <a:pt x="1" y="8097"/>
                    </a:lnTo>
                    <a:cubicBezTo>
                      <a:pt x="85" y="8097"/>
                      <a:pt x="174" y="8118"/>
                      <a:pt x="237" y="8118"/>
                    </a:cubicBezTo>
                    <a:lnTo>
                      <a:pt x="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8;p46">
                <a:extLst>
                  <a:ext uri="{FF2B5EF4-FFF2-40B4-BE49-F238E27FC236}">
                    <a16:creationId xmlns:a16="http://schemas.microsoft.com/office/drawing/2014/main" id="{03EBCEA1-1F95-5D66-BDF3-0390E90E6379}"/>
                  </a:ext>
                </a:extLst>
              </p:cNvPr>
              <p:cNvSpPr/>
              <p:nvPr/>
            </p:nvSpPr>
            <p:spPr>
              <a:xfrm>
                <a:off x="1121976" y="3282230"/>
                <a:ext cx="81516" cy="1178558"/>
              </a:xfrm>
              <a:custGeom>
                <a:avLst/>
                <a:gdLst/>
                <a:ahLst/>
                <a:cxnLst/>
                <a:rect l="l" t="t" r="r" b="b"/>
                <a:pathLst>
                  <a:path w="572" h="8270" extrusionOk="0">
                    <a:moveTo>
                      <a:pt x="462" y="179"/>
                    </a:moveTo>
                    <a:lnTo>
                      <a:pt x="242" y="8139"/>
                    </a:lnTo>
                    <a:cubicBezTo>
                      <a:pt x="200" y="8139"/>
                      <a:pt x="153" y="8139"/>
                      <a:pt x="111" y="8118"/>
                    </a:cubicBezTo>
                    <a:lnTo>
                      <a:pt x="331" y="221"/>
                    </a:lnTo>
                    <a:lnTo>
                      <a:pt x="462" y="179"/>
                    </a:lnTo>
                    <a:close/>
                    <a:moveTo>
                      <a:pt x="572" y="1"/>
                    </a:moveTo>
                    <a:lnTo>
                      <a:pt x="483" y="48"/>
                    </a:lnTo>
                    <a:lnTo>
                      <a:pt x="221" y="152"/>
                    </a:lnTo>
                    <a:lnTo>
                      <a:pt x="1" y="8228"/>
                    </a:lnTo>
                    <a:lnTo>
                      <a:pt x="48" y="8228"/>
                    </a:lnTo>
                    <a:cubicBezTo>
                      <a:pt x="132" y="8249"/>
                      <a:pt x="200" y="8249"/>
                      <a:pt x="284" y="8270"/>
                    </a:cubicBezTo>
                    <a:lnTo>
                      <a:pt x="352" y="8270"/>
                    </a:lnTo>
                    <a:lnTo>
                      <a:pt x="5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9;p46">
                <a:extLst>
                  <a:ext uri="{FF2B5EF4-FFF2-40B4-BE49-F238E27FC236}">
                    <a16:creationId xmlns:a16="http://schemas.microsoft.com/office/drawing/2014/main" id="{05633720-4F1A-4F2A-8E59-87EE0CC982F1}"/>
                  </a:ext>
                </a:extLst>
              </p:cNvPr>
              <p:cNvSpPr/>
              <p:nvPr/>
            </p:nvSpPr>
            <p:spPr>
              <a:xfrm>
                <a:off x="497341" y="3080003"/>
                <a:ext cx="768129" cy="1587419"/>
              </a:xfrm>
              <a:custGeom>
                <a:avLst/>
                <a:gdLst/>
                <a:ahLst/>
                <a:cxnLst/>
                <a:rect l="l" t="t" r="r" b="b"/>
                <a:pathLst>
                  <a:path w="5390" h="11139" extrusionOk="0">
                    <a:moveTo>
                      <a:pt x="1069" y="0"/>
                    </a:moveTo>
                    <a:lnTo>
                      <a:pt x="0" y="10673"/>
                    </a:lnTo>
                    <a:cubicBezTo>
                      <a:pt x="0" y="10673"/>
                      <a:pt x="215" y="10914"/>
                      <a:pt x="1001" y="11087"/>
                    </a:cubicBezTo>
                    <a:cubicBezTo>
                      <a:pt x="1142" y="11124"/>
                      <a:pt x="1285" y="11139"/>
                      <a:pt x="1425" y="11139"/>
                    </a:cubicBezTo>
                    <a:cubicBezTo>
                      <a:pt x="2044" y="11139"/>
                      <a:pt x="2598" y="10846"/>
                      <a:pt x="2598" y="10846"/>
                    </a:cubicBezTo>
                    <a:lnTo>
                      <a:pt x="4646" y="2205"/>
                    </a:lnTo>
                    <a:lnTo>
                      <a:pt x="5216" y="2053"/>
                    </a:lnTo>
                    <a:lnTo>
                      <a:pt x="5389" y="482"/>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0;p46">
                <a:extLst>
                  <a:ext uri="{FF2B5EF4-FFF2-40B4-BE49-F238E27FC236}">
                    <a16:creationId xmlns:a16="http://schemas.microsoft.com/office/drawing/2014/main" id="{5DA42720-8941-3246-32BA-A6C2664071E2}"/>
                  </a:ext>
                </a:extLst>
              </p:cNvPr>
              <p:cNvSpPr/>
              <p:nvPr/>
            </p:nvSpPr>
            <p:spPr>
              <a:xfrm>
                <a:off x="487650" y="3071025"/>
                <a:ext cx="786798" cy="1605518"/>
              </a:xfrm>
              <a:custGeom>
                <a:avLst/>
                <a:gdLst/>
                <a:ahLst/>
                <a:cxnLst/>
                <a:rect l="l" t="t" r="r" b="b"/>
                <a:pathLst>
                  <a:path w="5521" h="11266" extrusionOk="0">
                    <a:moveTo>
                      <a:pt x="1179" y="131"/>
                    </a:moveTo>
                    <a:lnTo>
                      <a:pt x="5415" y="587"/>
                    </a:lnTo>
                    <a:lnTo>
                      <a:pt x="5216" y="2074"/>
                    </a:lnTo>
                    <a:lnTo>
                      <a:pt x="4672" y="2226"/>
                    </a:lnTo>
                    <a:lnTo>
                      <a:pt x="2619" y="10867"/>
                    </a:lnTo>
                    <a:cubicBezTo>
                      <a:pt x="2584" y="10884"/>
                      <a:pt x="2064" y="11152"/>
                      <a:pt x="1467" y="11152"/>
                    </a:cubicBezTo>
                    <a:cubicBezTo>
                      <a:pt x="1336" y="11152"/>
                      <a:pt x="1202" y="11139"/>
                      <a:pt x="1069" y="11108"/>
                    </a:cubicBezTo>
                    <a:cubicBezTo>
                      <a:pt x="702" y="11019"/>
                      <a:pt x="440" y="10909"/>
                      <a:pt x="309" y="10825"/>
                    </a:cubicBezTo>
                    <a:cubicBezTo>
                      <a:pt x="152" y="10757"/>
                      <a:pt x="131" y="10715"/>
                      <a:pt x="131" y="10715"/>
                    </a:cubicBezTo>
                    <a:lnTo>
                      <a:pt x="1179" y="131"/>
                    </a:lnTo>
                    <a:close/>
                    <a:moveTo>
                      <a:pt x="1069" y="1"/>
                    </a:moveTo>
                    <a:lnTo>
                      <a:pt x="0" y="10757"/>
                    </a:lnTo>
                    <a:lnTo>
                      <a:pt x="21" y="10778"/>
                    </a:lnTo>
                    <a:cubicBezTo>
                      <a:pt x="21" y="10778"/>
                      <a:pt x="89" y="10846"/>
                      <a:pt x="241" y="10930"/>
                    </a:cubicBezTo>
                    <a:cubicBezTo>
                      <a:pt x="393" y="11019"/>
                      <a:pt x="655" y="11129"/>
                      <a:pt x="1048" y="11218"/>
                    </a:cubicBezTo>
                    <a:cubicBezTo>
                      <a:pt x="1189" y="11252"/>
                      <a:pt x="1331" y="11266"/>
                      <a:pt x="1470" y="11266"/>
                    </a:cubicBezTo>
                    <a:cubicBezTo>
                      <a:pt x="2121" y="11266"/>
                      <a:pt x="2687" y="10956"/>
                      <a:pt x="2687" y="10956"/>
                    </a:cubicBezTo>
                    <a:lnTo>
                      <a:pt x="2708" y="10956"/>
                    </a:lnTo>
                    <a:lnTo>
                      <a:pt x="4761" y="2336"/>
                    </a:lnTo>
                    <a:lnTo>
                      <a:pt x="5326" y="2158"/>
                    </a:lnTo>
                    <a:lnTo>
                      <a:pt x="5520" y="503"/>
                    </a:lnTo>
                    <a:lnTo>
                      <a:pt x="5478" y="503"/>
                    </a:ln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1;p46">
                <a:extLst>
                  <a:ext uri="{FF2B5EF4-FFF2-40B4-BE49-F238E27FC236}">
                    <a16:creationId xmlns:a16="http://schemas.microsoft.com/office/drawing/2014/main" id="{5A02F2CC-A5CF-9DF7-95B8-18283E34D21E}"/>
                  </a:ext>
                </a:extLst>
              </p:cNvPr>
              <p:cNvSpPr/>
              <p:nvPr/>
            </p:nvSpPr>
            <p:spPr>
              <a:xfrm>
                <a:off x="575011" y="3167364"/>
                <a:ext cx="199371" cy="1486664"/>
              </a:xfrm>
              <a:custGeom>
                <a:avLst/>
                <a:gdLst/>
                <a:ahLst/>
                <a:cxnLst/>
                <a:rect l="l" t="t" r="r" b="b"/>
                <a:pathLst>
                  <a:path w="1399" h="10432" extrusionOk="0">
                    <a:moveTo>
                      <a:pt x="1398" y="0"/>
                    </a:moveTo>
                    <a:lnTo>
                      <a:pt x="1027" y="21"/>
                    </a:lnTo>
                    <a:lnTo>
                      <a:pt x="0" y="10364"/>
                    </a:lnTo>
                    <a:cubicBezTo>
                      <a:pt x="63" y="10385"/>
                      <a:pt x="152" y="10411"/>
                      <a:pt x="220" y="10432"/>
                    </a:cubicBezTo>
                    <a:lnTo>
                      <a:pt x="1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82;p46">
                <a:extLst>
                  <a:ext uri="{FF2B5EF4-FFF2-40B4-BE49-F238E27FC236}">
                    <a16:creationId xmlns:a16="http://schemas.microsoft.com/office/drawing/2014/main" id="{9661B3E9-DBA5-5430-3D14-918933591987}"/>
                  </a:ext>
                </a:extLst>
              </p:cNvPr>
              <p:cNvSpPr/>
              <p:nvPr/>
            </p:nvSpPr>
            <p:spPr>
              <a:xfrm>
                <a:off x="569025" y="3158385"/>
                <a:ext cx="214335" cy="1504621"/>
              </a:xfrm>
              <a:custGeom>
                <a:avLst/>
                <a:gdLst/>
                <a:ahLst/>
                <a:cxnLst/>
                <a:rect l="l" t="t" r="r" b="b"/>
                <a:pathLst>
                  <a:path w="1504" h="10558" extrusionOk="0">
                    <a:moveTo>
                      <a:pt x="1372" y="131"/>
                    </a:moveTo>
                    <a:lnTo>
                      <a:pt x="215" y="10406"/>
                    </a:lnTo>
                    <a:cubicBezTo>
                      <a:pt x="173" y="10406"/>
                      <a:pt x="152" y="10385"/>
                      <a:pt x="105" y="10385"/>
                    </a:cubicBezTo>
                    <a:lnTo>
                      <a:pt x="1131" y="131"/>
                    </a:lnTo>
                    <a:close/>
                    <a:moveTo>
                      <a:pt x="1440" y="0"/>
                    </a:moveTo>
                    <a:lnTo>
                      <a:pt x="1021" y="21"/>
                    </a:lnTo>
                    <a:lnTo>
                      <a:pt x="0" y="10448"/>
                    </a:lnTo>
                    <a:lnTo>
                      <a:pt x="42" y="10474"/>
                    </a:lnTo>
                    <a:cubicBezTo>
                      <a:pt x="105" y="10495"/>
                      <a:pt x="173" y="10516"/>
                      <a:pt x="262" y="10537"/>
                    </a:cubicBezTo>
                    <a:lnTo>
                      <a:pt x="325" y="10558"/>
                    </a:lnTo>
                    <a:lnTo>
                      <a:pt x="1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3;p46">
                <a:extLst>
                  <a:ext uri="{FF2B5EF4-FFF2-40B4-BE49-F238E27FC236}">
                    <a16:creationId xmlns:a16="http://schemas.microsoft.com/office/drawing/2014/main" id="{20DBE10C-39BF-B3A4-C817-22B70ADD96F1}"/>
                  </a:ext>
                </a:extLst>
              </p:cNvPr>
              <p:cNvSpPr/>
              <p:nvPr/>
            </p:nvSpPr>
            <p:spPr>
              <a:xfrm>
                <a:off x="1013096" y="1858235"/>
                <a:ext cx="410571" cy="1343157"/>
              </a:xfrm>
              <a:custGeom>
                <a:avLst/>
                <a:gdLst/>
                <a:ahLst/>
                <a:cxnLst/>
                <a:rect l="l" t="t" r="r" b="b"/>
                <a:pathLst>
                  <a:path w="2881" h="9425" extrusionOk="0">
                    <a:moveTo>
                      <a:pt x="461" y="1"/>
                    </a:moveTo>
                    <a:lnTo>
                      <a:pt x="0" y="1069"/>
                    </a:lnTo>
                    <a:lnTo>
                      <a:pt x="68" y="9317"/>
                    </a:lnTo>
                    <a:cubicBezTo>
                      <a:pt x="68" y="9317"/>
                      <a:pt x="515" y="9424"/>
                      <a:pt x="1052" y="9424"/>
                    </a:cubicBezTo>
                    <a:cubicBezTo>
                      <a:pt x="1320" y="9424"/>
                      <a:pt x="1611" y="9397"/>
                      <a:pt x="1880" y="9317"/>
                    </a:cubicBezTo>
                    <a:cubicBezTo>
                      <a:pt x="2708" y="9097"/>
                      <a:pt x="2880" y="8861"/>
                      <a:pt x="2880" y="8861"/>
                    </a:cubicBezTo>
                    <a:cubicBezTo>
                      <a:pt x="2880" y="8861"/>
                      <a:pt x="2577" y="4321"/>
                      <a:pt x="2577" y="3143"/>
                    </a:cubicBezTo>
                    <a:cubicBezTo>
                      <a:pt x="2577" y="1964"/>
                      <a:pt x="2336" y="718"/>
                      <a:pt x="1749" y="482"/>
                    </a:cubicBezTo>
                    <a:cubicBezTo>
                      <a:pt x="1178" y="262"/>
                      <a:pt x="461"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4;p46">
                <a:extLst>
                  <a:ext uri="{FF2B5EF4-FFF2-40B4-BE49-F238E27FC236}">
                    <a16:creationId xmlns:a16="http://schemas.microsoft.com/office/drawing/2014/main" id="{262BBE83-3BFB-A74C-AB83-D15F4CCD00CC}"/>
                  </a:ext>
                </a:extLst>
              </p:cNvPr>
              <p:cNvSpPr/>
              <p:nvPr/>
            </p:nvSpPr>
            <p:spPr>
              <a:xfrm>
                <a:off x="1004118" y="1848544"/>
                <a:ext cx="426247" cy="1362111"/>
              </a:xfrm>
              <a:custGeom>
                <a:avLst/>
                <a:gdLst/>
                <a:ahLst/>
                <a:cxnLst/>
                <a:rect l="l" t="t" r="r" b="b"/>
                <a:pathLst>
                  <a:path w="2991" h="9558" extrusionOk="0">
                    <a:moveTo>
                      <a:pt x="566" y="131"/>
                    </a:moveTo>
                    <a:cubicBezTo>
                      <a:pt x="613" y="158"/>
                      <a:pt x="1241" y="393"/>
                      <a:pt x="1791" y="613"/>
                    </a:cubicBezTo>
                    <a:cubicBezTo>
                      <a:pt x="2053" y="702"/>
                      <a:pt x="2247" y="1074"/>
                      <a:pt x="2399" y="1551"/>
                    </a:cubicBezTo>
                    <a:cubicBezTo>
                      <a:pt x="2530" y="2032"/>
                      <a:pt x="2577" y="2619"/>
                      <a:pt x="2577" y="3211"/>
                    </a:cubicBezTo>
                    <a:cubicBezTo>
                      <a:pt x="2577" y="4389"/>
                      <a:pt x="2881" y="8861"/>
                      <a:pt x="2881" y="8903"/>
                    </a:cubicBezTo>
                    <a:lnTo>
                      <a:pt x="2860" y="8929"/>
                    </a:lnTo>
                    <a:cubicBezTo>
                      <a:pt x="2839" y="8950"/>
                      <a:pt x="2792" y="8971"/>
                      <a:pt x="2729" y="9013"/>
                    </a:cubicBezTo>
                    <a:cubicBezTo>
                      <a:pt x="2577" y="9102"/>
                      <a:pt x="2336" y="9233"/>
                      <a:pt x="1943" y="9343"/>
                    </a:cubicBezTo>
                    <a:cubicBezTo>
                      <a:pt x="1676" y="9418"/>
                      <a:pt x="1389" y="9443"/>
                      <a:pt x="1128" y="9443"/>
                    </a:cubicBezTo>
                    <a:cubicBezTo>
                      <a:pt x="641" y="9443"/>
                      <a:pt x="238" y="9357"/>
                      <a:pt x="194" y="9343"/>
                    </a:cubicBezTo>
                    <a:lnTo>
                      <a:pt x="131" y="1137"/>
                    </a:lnTo>
                    <a:lnTo>
                      <a:pt x="566" y="131"/>
                    </a:lnTo>
                    <a:close/>
                    <a:moveTo>
                      <a:pt x="503" y="0"/>
                    </a:moveTo>
                    <a:lnTo>
                      <a:pt x="0" y="1116"/>
                    </a:lnTo>
                    <a:lnTo>
                      <a:pt x="63" y="9427"/>
                    </a:lnTo>
                    <a:lnTo>
                      <a:pt x="110" y="9453"/>
                    </a:lnTo>
                    <a:cubicBezTo>
                      <a:pt x="110" y="9453"/>
                      <a:pt x="567" y="9558"/>
                      <a:pt x="1116" y="9558"/>
                    </a:cubicBezTo>
                    <a:cubicBezTo>
                      <a:pt x="1390" y="9558"/>
                      <a:pt x="1688" y="9532"/>
                      <a:pt x="1964" y="9453"/>
                    </a:cubicBezTo>
                    <a:cubicBezTo>
                      <a:pt x="2378" y="9322"/>
                      <a:pt x="2640" y="9212"/>
                      <a:pt x="2771" y="9123"/>
                    </a:cubicBezTo>
                    <a:cubicBezTo>
                      <a:pt x="2860" y="9081"/>
                      <a:pt x="2902" y="9034"/>
                      <a:pt x="2943" y="8992"/>
                    </a:cubicBezTo>
                    <a:cubicBezTo>
                      <a:pt x="2970" y="8971"/>
                      <a:pt x="2991" y="8950"/>
                      <a:pt x="2991" y="8950"/>
                    </a:cubicBezTo>
                    <a:lnTo>
                      <a:pt x="2991" y="8929"/>
                    </a:lnTo>
                    <a:lnTo>
                      <a:pt x="2991" y="8903"/>
                    </a:lnTo>
                    <a:cubicBezTo>
                      <a:pt x="2991" y="8903"/>
                      <a:pt x="2682" y="4368"/>
                      <a:pt x="2708" y="3211"/>
                    </a:cubicBezTo>
                    <a:cubicBezTo>
                      <a:pt x="2708" y="2619"/>
                      <a:pt x="2640" y="2011"/>
                      <a:pt x="2509" y="1509"/>
                    </a:cubicBezTo>
                    <a:cubicBezTo>
                      <a:pt x="2357" y="1027"/>
                      <a:pt x="2158" y="634"/>
                      <a:pt x="1833" y="503"/>
                    </a:cubicBezTo>
                    <a:cubicBezTo>
                      <a:pt x="1241" y="262"/>
                      <a:pt x="545" y="27"/>
                      <a:pt x="545" y="27"/>
                    </a:cubicBezTo>
                    <a:lnTo>
                      <a:pt x="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5;p46">
                <a:extLst>
                  <a:ext uri="{FF2B5EF4-FFF2-40B4-BE49-F238E27FC236}">
                    <a16:creationId xmlns:a16="http://schemas.microsoft.com/office/drawing/2014/main" id="{3D340061-109D-98C4-92E2-5B4182520E95}"/>
                  </a:ext>
                </a:extLst>
              </p:cNvPr>
              <p:cNvSpPr/>
              <p:nvPr/>
            </p:nvSpPr>
            <p:spPr>
              <a:xfrm>
                <a:off x="1134660" y="1923221"/>
                <a:ext cx="192674" cy="1262781"/>
              </a:xfrm>
              <a:custGeom>
                <a:avLst/>
                <a:gdLst/>
                <a:ahLst/>
                <a:cxnLst/>
                <a:rect l="l" t="t" r="r" b="b"/>
                <a:pathLst>
                  <a:path w="1352" h="8861" extrusionOk="0">
                    <a:moveTo>
                      <a:pt x="1" y="0"/>
                    </a:moveTo>
                    <a:cubicBezTo>
                      <a:pt x="1" y="0"/>
                      <a:pt x="614" y="896"/>
                      <a:pt x="849" y="2514"/>
                    </a:cubicBezTo>
                    <a:cubicBezTo>
                      <a:pt x="1090" y="4127"/>
                      <a:pt x="1027" y="8751"/>
                      <a:pt x="1027" y="8861"/>
                    </a:cubicBezTo>
                    <a:cubicBezTo>
                      <a:pt x="1111" y="8840"/>
                      <a:pt x="1179" y="8819"/>
                      <a:pt x="1242" y="8798"/>
                    </a:cubicBezTo>
                    <a:cubicBezTo>
                      <a:pt x="1268" y="8144"/>
                      <a:pt x="1352" y="4692"/>
                      <a:pt x="1090" y="2598"/>
                    </a:cubicBezTo>
                    <a:cubicBezTo>
                      <a:pt x="786" y="262"/>
                      <a:pt x="153" y="26"/>
                      <a:pt x="153" y="2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6;p46">
                <a:extLst>
                  <a:ext uri="{FF2B5EF4-FFF2-40B4-BE49-F238E27FC236}">
                    <a16:creationId xmlns:a16="http://schemas.microsoft.com/office/drawing/2014/main" id="{4E9C7600-5406-6085-02AA-30EFD6675FE0}"/>
                  </a:ext>
                </a:extLst>
              </p:cNvPr>
              <p:cNvSpPr/>
              <p:nvPr/>
            </p:nvSpPr>
            <p:spPr>
              <a:xfrm>
                <a:off x="1115990" y="1911250"/>
                <a:ext cx="221033" cy="1287578"/>
              </a:xfrm>
              <a:custGeom>
                <a:avLst/>
                <a:gdLst/>
                <a:ahLst/>
                <a:cxnLst/>
                <a:rect l="l" t="t" r="r" b="b"/>
                <a:pathLst>
                  <a:path w="1551" h="9035" extrusionOk="0">
                    <a:moveTo>
                      <a:pt x="263" y="173"/>
                    </a:moveTo>
                    <a:cubicBezTo>
                      <a:pt x="263" y="173"/>
                      <a:pt x="284" y="173"/>
                      <a:pt x="352" y="241"/>
                    </a:cubicBezTo>
                    <a:cubicBezTo>
                      <a:pt x="394" y="283"/>
                      <a:pt x="483" y="393"/>
                      <a:pt x="587" y="545"/>
                    </a:cubicBezTo>
                    <a:cubicBezTo>
                      <a:pt x="786" y="896"/>
                      <a:pt x="1006" y="1524"/>
                      <a:pt x="1158" y="2682"/>
                    </a:cubicBezTo>
                    <a:cubicBezTo>
                      <a:pt x="1420" y="4755"/>
                      <a:pt x="1352" y="8139"/>
                      <a:pt x="1331" y="8835"/>
                    </a:cubicBezTo>
                    <a:cubicBezTo>
                      <a:pt x="1289" y="8856"/>
                      <a:pt x="1242" y="8856"/>
                      <a:pt x="1221" y="8882"/>
                    </a:cubicBezTo>
                    <a:cubicBezTo>
                      <a:pt x="1221" y="8751"/>
                      <a:pt x="1242" y="7657"/>
                      <a:pt x="1221" y="6327"/>
                    </a:cubicBezTo>
                    <a:cubicBezTo>
                      <a:pt x="1200" y="4954"/>
                      <a:pt x="1158" y="3404"/>
                      <a:pt x="1048" y="2598"/>
                    </a:cubicBezTo>
                    <a:cubicBezTo>
                      <a:pt x="807" y="1090"/>
                      <a:pt x="326" y="304"/>
                      <a:pt x="242" y="173"/>
                    </a:cubicBezTo>
                    <a:close/>
                    <a:moveTo>
                      <a:pt x="1" y="0"/>
                    </a:moveTo>
                    <a:lnTo>
                      <a:pt x="90" y="131"/>
                    </a:lnTo>
                    <a:cubicBezTo>
                      <a:pt x="90" y="131"/>
                      <a:pt x="676" y="1001"/>
                      <a:pt x="938" y="2619"/>
                    </a:cubicBezTo>
                    <a:cubicBezTo>
                      <a:pt x="1048" y="3404"/>
                      <a:pt x="1090" y="4954"/>
                      <a:pt x="1111" y="6327"/>
                    </a:cubicBezTo>
                    <a:lnTo>
                      <a:pt x="1111" y="8945"/>
                    </a:lnTo>
                    <a:lnTo>
                      <a:pt x="1111" y="9034"/>
                    </a:lnTo>
                    <a:lnTo>
                      <a:pt x="1179" y="9013"/>
                    </a:lnTo>
                    <a:cubicBezTo>
                      <a:pt x="1268" y="8987"/>
                      <a:pt x="1331" y="8966"/>
                      <a:pt x="1399" y="8945"/>
                    </a:cubicBezTo>
                    <a:lnTo>
                      <a:pt x="1441" y="8924"/>
                    </a:lnTo>
                    <a:lnTo>
                      <a:pt x="1441" y="8882"/>
                    </a:lnTo>
                    <a:cubicBezTo>
                      <a:pt x="1462" y="8228"/>
                      <a:pt x="1551" y="4776"/>
                      <a:pt x="1268" y="2661"/>
                    </a:cubicBezTo>
                    <a:cubicBezTo>
                      <a:pt x="1111" y="1503"/>
                      <a:pt x="896" y="849"/>
                      <a:pt x="676" y="503"/>
                    </a:cubicBezTo>
                    <a:cubicBezTo>
                      <a:pt x="587" y="325"/>
                      <a:pt x="483" y="215"/>
                      <a:pt x="415" y="152"/>
                    </a:cubicBezTo>
                    <a:cubicBezTo>
                      <a:pt x="352" y="84"/>
                      <a:pt x="284" y="63"/>
                      <a:pt x="284" y="63"/>
                    </a:cubicBez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987;p46">
                <a:extLst>
                  <a:ext uri="{FF2B5EF4-FFF2-40B4-BE49-F238E27FC236}">
                    <a16:creationId xmlns:a16="http://schemas.microsoft.com/office/drawing/2014/main" id="{2AABE569-8942-2F11-2080-3DB9BA0A4A6C}"/>
                  </a:ext>
                </a:extLst>
              </p:cNvPr>
              <p:cNvSpPr/>
              <p:nvPr/>
            </p:nvSpPr>
            <p:spPr>
              <a:xfrm>
                <a:off x="1262351" y="1926926"/>
                <a:ext cx="245687" cy="1258363"/>
              </a:xfrm>
              <a:custGeom>
                <a:avLst/>
                <a:gdLst/>
                <a:ahLst/>
                <a:cxnLst/>
                <a:rect l="l" t="t" r="r" b="b"/>
                <a:pathLst>
                  <a:path w="1724" h="8830" extrusionOk="0">
                    <a:moveTo>
                      <a:pt x="0" y="0"/>
                    </a:moveTo>
                    <a:cubicBezTo>
                      <a:pt x="0" y="1"/>
                      <a:pt x="503" y="1854"/>
                      <a:pt x="655" y="2530"/>
                    </a:cubicBezTo>
                    <a:cubicBezTo>
                      <a:pt x="786" y="3184"/>
                      <a:pt x="718" y="4143"/>
                      <a:pt x="718" y="4143"/>
                    </a:cubicBezTo>
                    <a:cubicBezTo>
                      <a:pt x="718" y="4143"/>
                      <a:pt x="697" y="8594"/>
                      <a:pt x="765" y="8746"/>
                    </a:cubicBezTo>
                    <a:cubicBezTo>
                      <a:pt x="779" y="8804"/>
                      <a:pt x="857" y="8829"/>
                      <a:pt x="962" y="8829"/>
                    </a:cubicBezTo>
                    <a:cubicBezTo>
                      <a:pt x="1178" y="8829"/>
                      <a:pt x="1504" y="8721"/>
                      <a:pt x="1592" y="8573"/>
                    </a:cubicBezTo>
                    <a:cubicBezTo>
                      <a:pt x="1723" y="8379"/>
                      <a:pt x="1503" y="5017"/>
                      <a:pt x="1200" y="2902"/>
                    </a:cubicBezTo>
                    <a:cubicBezTo>
                      <a:pt x="870" y="76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988;p46">
                <a:extLst>
                  <a:ext uri="{FF2B5EF4-FFF2-40B4-BE49-F238E27FC236}">
                    <a16:creationId xmlns:a16="http://schemas.microsoft.com/office/drawing/2014/main" id="{3A77FC54-C34F-3EA9-D7D5-223F2BC9F8BE}"/>
                  </a:ext>
                </a:extLst>
              </p:cNvPr>
              <p:cNvSpPr/>
              <p:nvPr/>
            </p:nvSpPr>
            <p:spPr>
              <a:xfrm>
                <a:off x="1246675" y="1904552"/>
                <a:ext cx="255378" cy="1289003"/>
              </a:xfrm>
              <a:custGeom>
                <a:avLst/>
                <a:gdLst/>
                <a:ahLst/>
                <a:cxnLst/>
                <a:rect l="l" t="t" r="r" b="b"/>
                <a:pathLst>
                  <a:path w="1792" h="9045" extrusionOk="0">
                    <a:moveTo>
                      <a:pt x="241" y="440"/>
                    </a:moveTo>
                    <a:cubicBezTo>
                      <a:pt x="325" y="524"/>
                      <a:pt x="372" y="550"/>
                      <a:pt x="545" y="833"/>
                    </a:cubicBezTo>
                    <a:cubicBezTo>
                      <a:pt x="786" y="1288"/>
                      <a:pt x="1090" y="2011"/>
                      <a:pt x="1241" y="3059"/>
                    </a:cubicBezTo>
                    <a:cubicBezTo>
                      <a:pt x="1399" y="4127"/>
                      <a:pt x="1530" y="5499"/>
                      <a:pt x="1613" y="6614"/>
                    </a:cubicBezTo>
                    <a:cubicBezTo>
                      <a:pt x="1660" y="7180"/>
                      <a:pt x="1681" y="7683"/>
                      <a:pt x="1681" y="8055"/>
                    </a:cubicBezTo>
                    <a:lnTo>
                      <a:pt x="1681" y="8510"/>
                    </a:lnTo>
                    <a:cubicBezTo>
                      <a:pt x="1681" y="8578"/>
                      <a:pt x="1660" y="8620"/>
                      <a:pt x="1660" y="8641"/>
                    </a:cubicBezTo>
                    <a:lnTo>
                      <a:pt x="1660" y="8709"/>
                    </a:lnTo>
                    <a:cubicBezTo>
                      <a:pt x="1634" y="8751"/>
                      <a:pt x="1571" y="8798"/>
                      <a:pt x="1482" y="8819"/>
                    </a:cubicBezTo>
                    <a:cubicBezTo>
                      <a:pt x="1420" y="8861"/>
                      <a:pt x="1331" y="8882"/>
                      <a:pt x="1241" y="8903"/>
                    </a:cubicBezTo>
                    <a:cubicBezTo>
                      <a:pt x="1158" y="8929"/>
                      <a:pt x="1069" y="8929"/>
                      <a:pt x="1006" y="8929"/>
                    </a:cubicBezTo>
                    <a:cubicBezTo>
                      <a:pt x="980" y="8929"/>
                      <a:pt x="938" y="8929"/>
                      <a:pt x="938" y="8903"/>
                    </a:cubicBezTo>
                    <a:lnTo>
                      <a:pt x="917" y="8903"/>
                    </a:lnTo>
                    <a:lnTo>
                      <a:pt x="917" y="8840"/>
                    </a:lnTo>
                    <a:cubicBezTo>
                      <a:pt x="917" y="8798"/>
                      <a:pt x="917" y="8730"/>
                      <a:pt x="896" y="8667"/>
                    </a:cubicBezTo>
                    <a:lnTo>
                      <a:pt x="896" y="8117"/>
                    </a:lnTo>
                    <a:cubicBezTo>
                      <a:pt x="896" y="7683"/>
                      <a:pt x="896" y="7117"/>
                      <a:pt x="875" y="6546"/>
                    </a:cubicBezTo>
                    <a:lnTo>
                      <a:pt x="875" y="4300"/>
                    </a:lnTo>
                    <a:cubicBezTo>
                      <a:pt x="875" y="4300"/>
                      <a:pt x="938" y="3341"/>
                      <a:pt x="807" y="2666"/>
                    </a:cubicBezTo>
                    <a:cubicBezTo>
                      <a:pt x="676" y="2053"/>
                      <a:pt x="325" y="765"/>
                      <a:pt x="241" y="440"/>
                    </a:cubicBezTo>
                    <a:close/>
                    <a:moveTo>
                      <a:pt x="0" y="0"/>
                    </a:moveTo>
                    <a:lnTo>
                      <a:pt x="63" y="178"/>
                    </a:lnTo>
                    <a:cubicBezTo>
                      <a:pt x="63" y="178"/>
                      <a:pt x="566" y="2032"/>
                      <a:pt x="697" y="2687"/>
                    </a:cubicBezTo>
                    <a:cubicBezTo>
                      <a:pt x="828" y="3341"/>
                      <a:pt x="765" y="4300"/>
                      <a:pt x="765" y="4300"/>
                    </a:cubicBezTo>
                    <a:lnTo>
                      <a:pt x="765" y="6546"/>
                    </a:lnTo>
                    <a:cubicBezTo>
                      <a:pt x="765" y="7117"/>
                      <a:pt x="786" y="7683"/>
                      <a:pt x="786" y="8117"/>
                    </a:cubicBezTo>
                    <a:lnTo>
                      <a:pt x="786" y="8667"/>
                    </a:lnTo>
                    <a:cubicBezTo>
                      <a:pt x="786" y="8730"/>
                      <a:pt x="786" y="8798"/>
                      <a:pt x="807" y="8840"/>
                    </a:cubicBezTo>
                    <a:lnTo>
                      <a:pt x="807" y="8929"/>
                    </a:lnTo>
                    <a:cubicBezTo>
                      <a:pt x="828" y="8971"/>
                      <a:pt x="849" y="8992"/>
                      <a:pt x="875" y="9013"/>
                    </a:cubicBezTo>
                    <a:cubicBezTo>
                      <a:pt x="917" y="9034"/>
                      <a:pt x="959" y="9034"/>
                      <a:pt x="980" y="9034"/>
                    </a:cubicBezTo>
                    <a:cubicBezTo>
                      <a:pt x="1006" y="9042"/>
                      <a:pt x="1033" y="9045"/>
                      <a:pt x="1060" y="9045"/>
                    </a:cubicBezTo>
                    <a:cubicBezTo>
                      <a:pt x="1124" y="9045"/>
                      <a:pt x="1191" y="9028"/>
                      <a:pt x="1268" y="9013"/>
                    </a:cubicBezTo>
                    <a:cubicBezTo>
                      <a:pt x="1351" y="8992"/>
                      <a:pt x="1461" y="8971"/>
                      <a:pt x="1550" y="8929"/>
                    </a:cubicBezTo>
                    <a:cubicBezTo>
                      <a:pt x="1634" y="8882"/>
                      <a:pt x="1702" y="8840"/>
                      <a:pt x="1744" y="8772"/>
                    </a:cubicBezTo>
                    <a:cubicBezTo>
                      <a:pt x="1765" y="8730"/>
                      <a:pt x="1765" y="8709"/>
                      <a:pt x="1765" y="8667"/>
                    </a:cubicBezTo>
                    <a:cubicBezTo>
                      <a:pt x="1791" y="8620"/>
                      <a:pt x="1791" y="8578"/>
                      <a:pt x="1791" y="8510"/>
                    </a:cubicBezTo>
                    <a:lnTo>
                      <a:pt x="1791" y="8055"/>
                    </a:lnTo>
                    <a:cubicBezTo>
                      <a:pt x="1791" y="7683"/>
                      <a:pt x="1765" y="7180"/>
                      <a:pt x="1723" y="6614"/>
                    </a:cubicBezTo>
                    <a:cubicBezTo>
                      <a:pt x="1660" y="5478"/>
                      <a:pt x="1530" y="4106"/>
                      <a:pt x="1351" y="3059"/>
                    </a:cubicBezTo>
                    <a:cubicBezTo>
                      <a:pt x="1200" y="1990"/>
                      <a:pt x="896" y="1247"/>
                      <a:pt x="634" y="786"/>
                    </a:cubicBezTo>
                    <a:cubicBezTo>
                      <a:pt x="372" y="330"/>
                      <a:pt x="152" y="110"/>
                      <a:pt x="152" y="110"/>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989;p46">
                <a:extLst>
                  <a:ext uri="{FF2B5EF4-FFF2-40B4-BE49-F238E27FC236}">
                    <a16:creationId xmlns:a16="http://schemas.microsoft.com/office/drawing/2014/main" id="{59DF85F9-3B6A-4BA0-8332-422379B7530C}"/>
                  </a:ext>
                </a:extLst>
              </p:cNvPr>
              <p:cNvSpPr/>
              <p:nvPr/>
            </p:nvSpPr>
            <p:spPr>
              <a:xfrm>
                <a:off x="587694" y="1842131"/>
                <a:ext cx="659109" cy="1423675"/>
              </a:xfrm>
              <a:custGeom>
                <a:avLst/>
                <a:gdLst/>
                <a:ahLst/>
                <a:cxnLst/>
                <a:rect l="l" t="t" r="r" b="b"/>
                <a:pathLst>
                  <a:path w="4625" h="9990" extrusionOk="0">
                    <a:moveTo>
                      <a:pt x="1658" y="1"/>
                    </a:moveTo>
                    <a:cubicBezTo>
                      <a:pt x="1315" y="1"/>
                      <a:pt x="979" y="396"/>
                      <a:pt x="979" y="396"/>
                    </a:cubicBezTo>
                    <a:cubicBezTo>
                      <a:pt x="979" y="396"/>
                      <a:pt x="477" y="789"/>
                      <a:pt x="393" y="1596"/>
                    </a:cubicBezTo>
                    <a:cubicBezTo>
                      <a:pt x="304" y="2402"/>
                      <a:pt x="545" y="3580"/>
                      <a:pt x="435" y="5413"/>
                    </a:cubicBezTo>
                    <a:cubicBezTo>
                      <a:pt x="304" y="7225"/>
                      <a:pt x="0" y="8163"/>
                      <a:pt x="84" y="8817"/>
                    </a:cubicBezTo>
                    <a:cubicBezTo>
                      <a:pt x="173" y="9472"/>
                      <a:pt x="587" y="9472"/>
                      <a:pt x="1744" y="9823"/>
                    </a:cubicBezTo>
                    <a:cubicBezTo>
                      <a:pt x="2142" y="9943"/>
                      <a:pt x="2547" y="9989"/>
                      <a:pt x="2915" y="9989"/>
                    </a:cubicBezTo>
                    <a:cubicBezTo>
                      <a:pt x="3617" y="9989"/>
                      <a:pt x="4181" y="9822"/>
                      <a:pt x="4294" y="9692"/>
                    </a:cubicBezTo>
                    <a:cubicBezTo>
                      <a:pt x="4493" y="9472"/>
                      <a:pt x="4425" y="8603"/>
                      <a:pt x="4535" y="7466"/>
                    </a:cubicBezTo>
                    <a:cubicBezTo>
                      <a:pt x="4624" y="6330"/>
                      <a:pt x="4535" y="4979"/>
                      <a:pt x="4535" y="4979"/>
                    </a:cubicBezTo>
                    <a:cubicBezTo>
                      <a:pt x="4535" y="4979"/>
                      <a:pt x="4404" y="2821"/>
                      <a:pt x="4059" y="2339"/>
                    </a:cubicBezTo>
                    <a:cubicBezTo>
                      <a:pt x="3687" y="1857"/>
                      <a:pt x="2399" y="595"/>
                      <a:pt x="1985" y="155"/>
                    </a:cubicBezTo>
                    <a:cubicBezTo>
                      <a:pt x="1883" y="43"/>
                      <a:pt x="177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990;p46">
                <a:extLst>
                  <a:ext uri="{FF2B5EF4-FFF2-40B4-BE49-F238E27FC236}">
                    <a16:creationId xmlns:a16="http://schemas.microsoft.com/office/drawing/2014/main" id="{B622AC60-A98C-EFA1-5F06-5EF0D8B396D2}"/>
                  </a:ext>
                </a:extLst>
              </p:cNvPr>
              <p:cNvSpPr/>
              <p:nvPr/>
            </p:nvSpPr>
            <p:spPr>
              <a:xfrm>
                <a:off x="578003" y="1833580"/>
                <a:ext cx="677778" cy="1441489"/>
              </a:xfrm>
              <a:custGeom>
                <a:avLst/>
                <a:gdLst/>
                <a:ahLst/>
                <a:cxnLst/>
                <a:rect l="l" t="t" r="r" b="b"/>
                <a:pathLst>
                  <a:path w="4756" h="10115" extrusionOk="0">
                    <a:moveTo>
                      <a:pt x="1723" y="105"/>
                    </a:moveTo>
                    <a:cubicBezTo>
                      <a:pt x="1833" y="105"/>
                      <a:pt x="1922" y="153"/>
                      <a:pt x="2006" y="236"/>
                    </a:cubicBezTo>
                    <a:cubicBezTo>
                      <a:pt x="2226" y="477"/>
                      <a:pt x="2639" y="891"/>
                      <a:pt x="3053" y="1331"/>
                    </a:cubicBezTo>
                    <a:cubicBezTo>
                      <a:pt x="3472" y="1766"/>
                      <a:pt x="3886" y="2200"/>
                      <a:pt x="4059" y="2420"/>
                    </a:cubicBezTo>
                    <a:cubicBezTo>
                      <a:pt x="4148" y="2530"/>
                      <a:pt x="4231" y="2750"/>
                      <a:pt x="4300" y="3033"/>
                    </a:cubicBezTo>
                    <a:cubicBezTo>
                      <a:pt x="4341" y="3295"/>
                      <a:pt x="4410" y="3598"/>
                      <a:pt x="4430" y="3902"/>
                    </a:cubicBezTo>
                    <a:cubicBezTo>
                      <a:pt x="4520" y="4515"/>
                      <a:pt x="4540" y="5039"/>
                      <a:pt x="4540" y="5039"/>
                    </a:cubicBezTo>
                    <a:cubicBezTo>
                      <a:pt x="4540" y="5039"/>
                      <a:pt x="4624" y="6390"/>
                      <a:pt x="4540" y="7526"/>
                    </a:cubicBezTo>
                    <a:cubicBezTo>
                      <a:pt x="4493" y="8092"/>
                      <a:pt x="4472" y="8594"/>
                      <a:pt x="4451" y="8987"/>
                    </a:cubicBezTo>
                    <a:cubicBezTo>
                      <a:pt x="4451" y="9165"/>
                      <a:pt x="4430" y="9338"/>
                      <a:pt x="4410" y="9469"/>
                    </a:cubicBezTo>
                    <a:cubicBezTo>
                      <a:pt x="4389" y="9579"/>
                      <a:pt x="4362" y="9663"/>
                      <a:pt x="4321" y="9710"/>
                    </a:cubicBezTo>
                    <a:cubicBezTo>
                      <a:pt x="4300" y="9752"/>
                      <a:pt x="4190" y="9794"/>
                      <a:pt x="4038" y="9862"/>
                    </a:cubicBezTo>
                    <a:cubicBezTo>
                      <a:pt x="3886" y="9904"/>
                      <a:pt x="3687" y="9951"/>
                      <a:pt x="3446" y="9972"/>
                    </a:cubicBezTo>
                    <a:cubicBezTo>
                      <a:pt x="3315" y="9984"/>
                      <a:pt x="3172" y="9991"/>
                      <a:pt x="3022" y="9991"/>
                    </a:cubicBezTo>
                    <a:cubicBezTo>
                      <a:pt x="2651" y="9991"/>
                      <a:pt x="2236" y="9949"/>
                      <a:pt x="1833" y="9841"/>
                    </a:cubicBezTo>
                    <a:cubicBezTo>
                      <a:pt x="1246" y="9642"/>
                      <a:pt x="854" y="9558"/>
                      <a:pt x="613" y="9448"/>
                    </a:cubicBezTo>
                    <a:cubicBezTo>
                      <a:pt x="351" y="9317"/>
                      <a:pt x="262" y="9186"/>
                      <a:pt x="220" y="8877"/>
                    </a:cubicBezTo>
                    <a:cubicBezTo>
                      <a:pt x="131" y="8249"/>
                      <a:pt x="435" y="7306"/>
                      <a:pt x="545" y="5473"/>
                    </a:cubicBezTo>
                    <a:cubicBezTo>
                      <a:pt x="676" y="3640"/>
                      <a:pt x="435" y="2462"/>
                      <a:pt x="524" y="1656"/>
                    </a:cubicBezTo>
                    <a:cubicBezTo>
                      <a:pt x="613" y="870"/>
                      <a:pt x="1089" y="498"/>
                      <a:pt x="1089" y="498"/>
                    </a:cubicBezTo>
                    <a:cubicBezTo>
                      <a:pt x="1089" y="498"/>
                      <a:pt x="1246" y="325"/>
                      <a:pt x="1419" y="215"/>
                    </a:cubicBezTo>
                    <a:cubicBezTo>
                      <a:pt x="1529" y="153"/>
                      <a:pt x="1613" y="132"/>
                      <a:pt x="1723" y="105"/>
                    </a:cubicBezTo>
                    <a:close/>
                    <a:moveTo>
                      <a:pt x="1723" y="1"/>
                    </a:moveTo>
                    <a:cubicBezTo>
                      <a:pt x="1592" y="1"/>
                      <a:pt x="1482" y="64"/>
                      <a:pt x="1377" y="132"/>
                    </a:cubicBezTo>
                    <a:cubicBezTo>
                      <a:pt x="1157" y="236"/>
                      <a:pt x="1027" y="414"/>
                      <a:pt x="1006" y="435"/>
                    </a:cubicBezTo>
                    <a:cubicBezTo>
                      <a:pt x="1006" y="435"/>
                      <a:pt x="503" y="828"/>
                      <a:pt x="414" y="1656"/>
                    </a:cubicBezTo>
                    <a:cubicBezTo>
                      <a:pt x="304" y="2488"/>
                      <a:pt x="566" y="3640"/>
                      <a:pt x="435" y="5452"/>
                    </a:cubicBezTo>
                    <a:cubicBezTo>
                      <a:pt x="330" y="7285"/>
                      <a:pt x="0" y="8202"/>
                      <a:pt x="89" y="8877"/>
                    </a:cubicBezTo>
                    <a:cubicBezTo>
                      <a:pt x="131" y="9228"/>
                      <a:pt x="283" y="9427"/>
                      <a:pt x="566" y="9558"/>
                    </a:cubicBezTo>
                    <a:cubicBezTo>
                      <a:pt x="828" y="9689"/>
                      <a:pt x="1220" y="9752"/>
                      <a:pt x="1812" y="9951"/>
                    </a:cubicBezTo>
                    <a:cubicBezTo>
                      <a:pt x="2205" y="10067"/>
                      <a:pt x="2600" y="10114"/>
                      <a:pt x="2962" y="10114"/>
                    </a:cubicBezTo>
                    <a:cubicBezTo>
                      <a:pt x="3142" y="10114"/>
                      <a:pt x="3313" y="10103"/>
                      <a:pt x="3472" y="10082"/>
                    </a:cubicBezTo>
                    <a:cubicBezTo>
                      <a:pt x="3708" y="10056"/>
                      <a:pt x="3907" y="10014"/>
                      <a:pt x="4059" y="9972"/>
                    </a:cubicBezTo>
                    <a:cubicBezTo>
                      <a:pt x="4231" y="9904"/>
                      <a:pt x="4341" y="9862"/>
                      <a:pt x="4410" y="9794"/>
                    </a:cubicBezTo>
                    <a:cubicBezTo>
                      <a:pt x="4472" y="9710"/>
                      <a:pt x="4493" y="9621"/>
                      <a:pt x="4520" y="9490"/>
                    </a:cubicBezTo>
                    <a:cubicBezTo>
                      <a:pt x="4540" y="9338"/>
                      <a:pt x="4561" y="9186"/>
                      <a:pt x="4561" y="8987"/>
                    </a:cubicBezTo>
                    <a:cubicBezTo>
                      <a:pt x="4582" y="8594"/>
                      <a:pt x="4603" y="8092"/>
                      <a:pt x="4650" y="7526"/>
                    </a:cubicBezTo>
                    <a:cubicBezTo>
                      <a:pt x="4755" y="6390"/>
                      <a:pt x="4671" y="5039"/>
                      <a:pt x="4671" y="5039"/>
                    </a:cubicBezTo>
                    <a:cubicBezTo>
                      <a:pt x="4671" y="5039"/>
                      <a:pt x="4624" y="4494"/>
                      <a:pt x="4561" y="3881"/>
                    </a:cubicBezTo>
                    <a:cubicBezTo>
                      <a:pt x="4520" y="3598"/>
                      <a:pt x="4472" y="3274"/>
                      <a:pt x="4410" y="2986"/>
                    </a:cubicBezTo>
                    <a:cubicBezTo>
                      <a:pt x="4341" y="2724"/>
                      <a:pt x="4258" y="2488"/>
                      <a:pt x="4169" y="2357"/>
                    </a:cubicBezTo>
                    <a:cubicBezTo>
                      <a:pt x="3970" y="2116"/>
                      <a:pt x="3556" y="1677"/>
                      <a:pt x="3142" y="1242"/>
                    </a:cubicBezTo>
                    <a:cubicBezTo>
                      <a:pt x="2728" y="828"/>
                      <a:pt x="2294" y="393"/>
                      <a:pt x="2095" y="174"/>
                    </a:cubicBezTo>
                    <a:cubicBezTo>
                      <a:pt x="1985" y="43"/>
                      <a:pt x="1854" y="1"/>
                      <a:pt x="172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991;p46">
                <a:extLst>
                  <a:ext uri="{FF2B5EF4-FFF2-40B4-BE49-F238E27FC236}">
                    <a16:creationId xmlns:a16="http://schemas.microsoft.com/office/drawing/2014/main" id="{5ED10573-FA8A-8D9D-D990-5CEE235E2EB0}"/>
                  </a:ext>
                </a:extLst>
              </p:cNvPr>
              <p:cNvSpPr/>
              <p:nvPr/>
            </p:nvSpPr>
            <p:spPr>
              <a:xfrm>
                <a:off x="1121976" y="1829875"/>
                <a:ext cx="261363" cy="687468"/>
              </a:xfrm>
              <a:custGeom>
                <a:avLst/>
                <a:gdLst/>
                <a:ahLst/>
                <a:cxnLst/>
                <a:rect l="l" t="t" r="r" b="b"/>
                <a:pathLst>
                  <a:path w="1834" h="4824" extrusionOk="0">
                    <a:moveTo>
                      <a:pt x="48" y="1"/>
                    </a:moveTo>
                    <a:lnTo>
                      <a:pt x="1" y="393"/>
                    </a:lnTo>
                    <a:cubicBezTo>
                      <a:pt x="1" y="393"/>
                      <a:pt x="786" y="1179"/>
                      <a:pt x="1247" y="2425"/>
                    </a:cubicBezTo>
                    <a:cubicBezTo>
                      <a:pt x="1703" y="3693"/>
                      <a:pt x="1703" y="4824"/>
                      <a:pt x="1703" y="4824"/>
                    </a:cubicBezTo>
                    <a:lnTo>
                      <a:pt x="1834" y="2535"/>
                    </a:lnTo>
                    <a:lnTo>
                      <a:pt x="1572" y="2404"/>
                    </a:lnTo>
                    <a:lnTo>
                      <a:pt x="1813" y="2163"/>
                    </a:lnTo>
                    <a:cubicBezTo>
                      <a:pt x="1813" y="2163"/>
                      <a:pt x="1441" y="1205"/>
                      <a:pt x="1006" y="613"/>
                    </a:cubicBezTo>
                    <a:cubicBezTo>
                      <a:pt x="545" y="48"/>
                      <a:pt x="4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992;p46">
                <a:extLst>
                  <a:ext uri="{FF2B5EF4-FFF2-40B4-BE49-F238E27FC236}">
                    <a16:creationId xmlns:a16="http://schemas.microsoft.com/office/drawing/2014/main" id="{721AAC8D-5D0D-BBA8-D26B-C7A45D6D2A7B}"/>
                  </a:ext>
                </a:extLst>
              </p:cNvPr>
              <p:cNvSpPr/>
              <p:nvPr/>
            </p:nvSpPr>
            <p:spPr>
              <a:xfrm>
                <a:off x="1112998" y="1820896"/>
                <a:ext cx="280032" cy="696446"/>
              </a:xfrm>
              <a:custGeom>
                <a:avLst/>
                <a:gdLst/>
                <a:ahLst/>
                <a:cxnLst/>
                <a:rect l="l" t="t" r="r" b="b"/>
                <a:pathLst>
                  <a:path w="1965" h="4887" extrusionOk="0">
                    <a:moveTo>
                      <a:pt x="174" y="132"/>
                    </a:moveTo>
                    <a:cubicBezTo>
                      <a:pt x="195" y="132"/>
                      <a:pt x="263" y="153"/>
                      <a:pt x="394" y="194"/>
                    </a:cubicBezTo>
                    <a:cubicBezTo>
                      <a:pt x="567" y="283"/>
                      <a:pt x="807" y="435"/>
                      <a:pt x="1027" y="718"/>
                    </a:cubicBezTo>
                    <a:cubicBezTo>
                      <a:pt x="1441" y="1268"/>
                      <a:pt x="1787" y="2158"/>
                      <a:pt x="1813" y="2226"/>
                    </a:cubicBezTo>
                    <a:lnTo>
                      <a:pt x="1525" y="2488"/>
                    </a:lnTo>
                    <a:lnTo>
                      <a:pt x="1834" y="2619"/>
                    </a:lnTo>
                    <a:lnTo>
                      <a:pt x="1745" y="4101"/>
                    </a:lnTo>
                    <a:cubicBezTo>
                      <a:pt x="1703" y="3667"/>
                      <a:pt x="1593" y="3101"/>
                      <a:pt x="1352" y="2467"/>
                    </a:cubicBezTo>
                    <a:cubicBezTo>
                      <a:pt x="917" y="1221"/>
                      <a:pt x="153" y="456"/>
                      <a:pt x="132" y="435"/>
                    </a:cubicBezTo>
                    <a:lnTo>
                      <a:pt x="174" y="132"/>
                    </a:lnTo>
                    <a:close/>
                    <a:moveTo>
                      <a:pt x="64" y="1"/>
                    </a:moveTo>
                    <a:lnTo>
                      <a:pt x="1" y="482"/>
                    </a:lnTo>
                    <a:lnTo>
                      <a:pt x="22" y="482"/>
                    </a:lnTo>
                    <a:cubicBezTo>
                      <a:pt x="22" y="482"/>
                      <a:pt x="807" y="1268"/>
                      <a:pt x="1263" y="2509"/>
                    </a:cubicBezTo>
                    <a:cubicBezTo>
                      <a:pt x="1703" y="3756"/>
                      <a:pt x="1703" y="4866"/>
                      <a:pt x="1703" y="4887"/>
                    </a:cubicBezTo>
                    <a:lnTo>
                      <a:pt x="1813" y="4887"/>
                    </a:lnTo>
                    <a:lnTo>
                      <a:pt x="1965" y="2551"/>
                    </a:lnTo>
                    <a:lnTo>
                      <a:pt x="1724" y="2446"/>
                    </a:lnTo>
                    <a:lnTo>
                      <a:pt x="1944" y="2247"/>
                    </a:lnTo>
                    <a:lnTo>
                      <a:pt x="1944" y="2205"/>
                    </a:lnTo>
                    <a:cubicBezTo>
                      <a:pt x="1944" y="2205"/>
                      <a:pt x="1572" y="1242"/>
                      <a:pt x="1111" y="655"/>
                    </a:cubicBezTo>
                    <a:cubicBezTo>
                      <a:pt x="870" y="352"/>
                      <a:pt x="635" y="194"/>
                      <a:pt x="436" y="111"/>
                    </a:cubicBezTo>
                    <a:cubicBezTo>
                      <a:pt x="263" y="22"/>
                      <a:pt x="132" y="1"/>
                      <a:pt x="13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993;p46">
                <a:extLst>
                  <a:ext uri="{FF2B5EF4-FFF2-40B4-BE49-F238E27FC236}">
                    <a16:creationId xmlns:a16="http://schemas.microsoft.com/office/drawing/2014/main" id="{982DA528-6FAA-D832-82C7-EDA51DA315A2}"/>
                  </a:ext>
                </a:extLst>
              </p:cNvPr>
              <p:cNvSpPr/>
              <p:nvPr/>
            </p:nvSpPr>
            <p:spPr>
              <a:xfrm>
                <a:off x="870440" y="1721707"/>
                <a:ext cx="267349" cy="279890"/>
              </a:xfrm>
              <a:custGeom>
                <a:avLst/>
                <a:gdLst/>
                <a:ahLst/>
                <a:cxnLst/>
                <a:rect l="l" t="t" r="r" b="b"/>
                <a:pathLst>
                  <a:path w="1876" h="1964" extrusionOk="0">
                    <a:moveTo>
                      <a:pt x="457" y="0"/>
                    </a:moveTo>
                    <a:lnTo>
                      <a:pt x="1" y="1000"/>
                    </a:lnTo>
                    <a:cubicBezTo>
                      <a:pt x="1" y="1000"/>
                      <a:pt x="394" y="1440"/>
                      <a:pt x="917" y="1702"/>
                    </a:cubicBezTo>
                    <a:cubicBezTo>
                      <a:pt x="1420" y="1964"/>
                      <a:pt x="1876" y="1964"/>
                      <a:pt x="1876" y="1964"/>
                    </a:cubicBezTo>
                    <a:lnTo>
                      <a:pt x="1855" y="173"/>
                    </a:lnTo>
                    <a:lnTo>
                      <a:pt x="457" y="0"/>
                    </a:ln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994;p46">
                <a:extLst>
                  <a:ext uri="{FF2B5EF4-FFF2-40B4-BE49-F238E27FC236}">
                    <a16:creationId xmlns:a16="http://schemas.microsoft.com/office/drawing/2014/main" id="{34F66743-D617-C993-6C34-4B9666007BBB}"/>
                  </a:ext>
                </a:extLst>
              </p:cNvPr>
              <p:cNvSpPr/>
              <p:nvPr/>
            </p:nvSpPr>
            <p:spPr>
              <a:xfrm>
                <a:off x="860749" y="1712016"/>
                <a:ext cx="283025" cy="298558"/>
              </a:xfrm>
              <a:custGeom>
                <a:avLst/>
                <a:gdLst/>
                <a:ahLst/>
                <a:cxnLst/>
                <a:rect l="l" t="t" r="r" b="b"/>
                <a:pathLst>
                  <a:path w="1986" h="2095" extrusionOk="0">
                    <a:moveTo>
                      <a:pt x="545" y="131"/>
                    </a:moveTo>
                    <a:lnTo>
                      <a:pt x="1855" y="283"/>
                    </a:lnTo>
                    <a:lnTo>
                      <a:pt x="1881" y="1964"/>
                    </a:lnTo>
                    <a:cubicBezTo>
                      <a:pt x="1792" y="1964"/>
                      <a:pt x="1441" y="1943"/>
                      <a:pt x="1006" y="1723"/>
                    </a:cubicBezTo>
                    <a:cubicBezTo>
                      <a:pt x="525" y="1461"/>
                      <a:pt x="153" y="1068"/>
                      <a:pt x="132" y="1047"/>
                    </a:cubicBezTo>
                    <a:lnTo>
                      <a:pt x="545" y="131"/>
                    </a:lnTo>
                    <a:close/>
                    <a:moveTo>
                      <a:pt x="483" y="0"/>
                    </a:moveTo>
                    <a:lnTo>
                      <a:pt x="1" y="1068"/>
                    </a:lnTo>
                    <a:lnTo>
                      <a:pt x="22" y="1089"/>
                    </a:lnTo>
                    <a:cubicBezTo>
                      <a:pt x="22" y="1089"/>
                      <a:pt x="441" y="1550"/>
                      <a:pt x="938" y="1812"/>
                    </a:cubicBezTo>
                    <a:cubicBezTo>
                      <a:pt x="1462" y="2095"/>
                      <a:pt x="1944" y="2095"/>
                      <a:pt x="1944" y="2095"/>
                    </a:cubicBezTo>
                    <a:lnTo>
                      <a:pt x="1986" y="2095"/>
                    </a:lnTo>
                    <a:lnTo>
                      <a:pt x="1986" y="199"/>
                    </a:lnTo>
                    <a:lnTo>
                      <a:pt x="1923" y="173"/>
                    </a:lnTo>
                    <a:lnTo>
                      <a:pt x="48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995;p46">
                <a:extLst>
                  <a:ext uri="{FF2B5EF4-FFF2-40B4-BE49-F238E27FC236}">
                    <a16:creationId xmlns:a16="http://schemas.microsoft.com/office/drawing/2014/main" id="{3D77C200-DE63-0608-5258-01F2C78F6B0B}"/>
                  </a:ext>
                </a:extLst>
              </p:cNvPr>
              <p:cNvSpPr/>
              <p:nvPr/>
            </p:nvSpPr>
            <p:spPr>
              <a:xfrm>
                <a:off x="727215" y="1828165"/>
                <a:ext cx="513606" cy="723523"/>
              </a:xfrm>
              <a:custGeom>
                <a:avLst/>
                <a:gdLst/>
                <a:ahLst/>
                <a:cxnLst/>
                <a:rect l="l" t="t" r="r" b="b"/>
                <a:pathLst>
                  <a:path w="3604" h="5077" extrusionOk="0">
                    <a:moveTo>
                      <a:pt x="876" y="1"/>
                    </a:moveTo>
                    <a:cubicBezTo>
                      <a:pt x="680" y="1"/>
                      <a:pt x="440" y="187"/>
                      <a:pt x="0" y="494"/>
                    </a:cubicBezTo>
                    <a:cubicBezTo>
                      <a:pt x="0" y="494"/>
                      <a:pt x="89" y="562"/>
                      <a:pt x="262" y="604"/>
                    </a:cubicBezTo>
                    <a:cubicBezTo>
                      <a:pt x="414" y="625"/>
                      <a:pt x="854" y="693"/>
                      <a:pt x="1661" y="1521"/>
                    </a:cubicBezTo>
                    <a:cubicBezTo>
                      <a:pt x="2446" y="2327"/>
                      <a:pt x="2556" y="2699"/>
                      <a:pt x="2556" y="2699"/>
                    </a:cubicBezTo>
                    <a:lnTo>
                      <a:pt x="3054" y="2741"/>
                    </a:lnTo>
                    <a:lnTo>
                      <a:pt x="2729" y="2940"/>
                    </a:lnTo>
                    <a:cubicBezTo>
                      <a:pt x="2729" y="2940"/>
                      <a:pt x="2818" y="3092"/>
                      <a:pt x="2949" y="3443"/>
                    </a:cubicBezTo>
                    <a:cubicBezTo>
                      <a:pt x="3101" y="3767"/>
                      <a:pt x="3556" y="5077"/>
                      <a:pt x="3556" y="5077"/>
                    </a:cubicBezTo>
                    <a:cubicBezTo>
                      <a:pt x="3556" y="5077"/>
                      <a:pt x="3603" y="2741"/>
                      <a:pt x="3080" y="1610"/>
                    </a:cubicBezTo>
                    <a:cubicBezTo>
                      <a:pt x="2556" y="473"/>
                      <a:pt x="1200" y="81"/>
                      <a:pt x="959" y="13"/>
                    </a:cubicBezTo>
                    <a:cubicBezTo>
                      <a:pt x="932" y="5"/>
                      <a:pt x="904" y="1"/>
                      <a:pt x="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996;p46">
                <a:extLst>
                  <a:ext uri="{FF2B5EF4-FFF2-40B4-BE49-F238E27FC236}">
                    <a16:creationId xmlns:a16="http://schemas.microsoft.com/office/drawing/2014/main" id="{3D5CDD7D-54F8-D2CC-9E1B-8B320C4B7796}"/>
                  </a:ext>
                </a:extLst>
              </p:cNvPr>
              <p:cNvSpPr/>
              <p:nvPr/>
            </p:nvSpPr>
            <p:spPr>
              <a:xfrm>
                <a:off x="714531" y="1821609"/>
                <a:ext cx="529282" cy="733071"/>
              </a:xfrm>
              <a:custGeom>
                <a:avLst/>
                <a:gdLst/>
                <a:ahLst/>
                <a:cxnLst/>
                <a:rect l="l" t="t" r="r" b="b"/>
                <a:pathLst>
                  <a:path w="3714" h="5144" extrusionOk="0">
                    <a:moveTo>
                      <a:pt x="939" y="106"/>
                    </a:moveTo>
                    <a:cubicBezTo>
                      <a:pt x="970" y="106"/>
                      <a:pt x="999" y="113"/>
                      <a:pt x="1027" y="127"/>
                    </a:cubicBezTo>
                    <a:cubicBezTo>
                      <a:pt x="1268" y="168"/>
                      <a:pt x="2598" y="582"/>
                      <a:pt x="3101" y="1677"/>
                    </a:cubicBezTo>
                    <a:cubicBezTo>
                      <a:pt x="3363" y="2221"/>
                      <a:pt x="3493" y="3096"/>
                      <a:pt x="3535" y="3813"/>
                    </a:cubicBezTo>
                    <a:cubicBezTo>
                      <a:pt x="3582" y="4358"/>
                      <a:pt x="3582" y="4578"/>
                      <a:pt x="3582" y="4772"/>
                    </a:cubicBezTo>
                    <a:cubicBezTo>
                      <a:pt x="3452" y="4426"/>
                      <a:pt x="3211" y="3751"/>
                      <a:pt x="3101" y="3463"/>
                    </a:cubicBezTo>
                    <a:cubicBezTo>
                      <a:pt x="2970" y="3159"/>
                      <a:pt x="2907" y="3028"/>
                      <a:pt x="2907" y="3007"/>
                    </a:cubicBezTo>
                    <a:lnTo>
                      <a:pt x="3321" y="2745"/>
                    </a:lnTo>
                    <a:lnTo>
                      <a:pt x="2687" y="2703"/>
                    </a:lnTo>
                    <a:cubicBezTo>
                      <a:pt x="2687" y="2656"/>
                      <a:pt x="2666" y="2593"/>
                      <a:pt x="2556" y="2441"/>
                    </a:cubicBezTo>
                    <a:cubicBezTo>
                      <a:pt x="2425" y="2242"/>
                      <a:pt x="2184" y="1939"/>
                      <a:pt x="1770" y="1525"/>
                    </a:cubicBezTo>
                    <a:cubicBezTo>
                      <a:pt x="1378" y="1106"/>
                      <a:pt x="1074" y="891"/>
                      <a:pt x="833" y="760"/>
                    </a:cubicBezTo>
                    <a:cubicBezTo>
                      <a:pt x="592" y="629"/>
                      <a:pt x="440" y="608"/>
                      <a:pt x="351" y="582"/>
                    </a:cubicBezTo>
                    <a:cubicBezTo>
                      <a:pt x="288" y="582"/>
                      <a:pt x="241" y="561"/>
                      <a:pt x="199" y="540"/>
                    </a:cubicBezTo>
                    <a:cubicBezTo>
                      <a:pt x="393" y="388"/>
                      <a:pt x="571" y="258"/>
                      <a:pt x="702" y="189"/>
                    </a:cubicBezTo>
                    <a:cubicBezTo>
                      <a:pt x="803" y="134"/>
                      <a:pt x="877" y="106"/>
                      <a:pt x="939" y="106"/>
                    </a:cubicBezTo>
                    <a:close/>
                    <a:moveTo>
                      <a:pt x="969" y="0"/>
                    </a:moveTo>
                    <a:cubicBezTo>
                      <a:pt x="870" y="0"/>
                      <a:pt x="765" y="40"/>
                      <a:pt x="634" y="106"/>
                    </a:cubicBezTo>
                    <a:cubicBezTo>
                      <a:pt x="482" y="189"/>
                      <a:pt x="309" y="320"/>
                      <a:pt x="69" y="498"/>
                    </a:cubicBezTo>
                    <a:lnTo>
                      <a:pt x="0" y="540"/>
                    </a:lnTo>
                    <a:lnTo>
                      <a:pt x="48" y="582"/>
                    </a:lnTo>
                    <a:lnTo>
                      <a:pt x="131" y="629"/>
                    </a:lnTo>
                    <a:cubicBezTo>
                      <a:pt x="178" y="650"/>
                      <a:pt x="241" y="692"/>
                      <a:pt x="330" y="692"/>
                    </a:cubicBezTo>
                    <a:cubicBezTo>
                      <a:pt x="419" y="713"/>
                      <a:pt x="550" y="739"/>
                      <a:pt x="765" y="844"/>
                    </a:cubicBezTo>
                    <a:cubicBezTo>
                      <a:pt x="1006" y="975"/>
                      <a:pt x="1289" y="1195"/>
                      <a:pt x="1702" y="1609"/>
                    </a:cubicBezTo>
                    <a:cubicBezTo>
                      <a:pt x="2095" y="2001"/>
                      <a:pt x="2315" y="2310"/>
                      <a:pt x="2446" y="2483"/>
                    </a:cubicBezTo>
                    <a:cubicBezTo>
                      <a:pt x="2577" y="2677"/>
                      <a:pt x="2598" y="2766"/>
                      <a:pt x="2598" y="2766"/>
                    </a:cubicBezTo>
                    <a:lnTo>
                      <a:pt x="2598" y="2787"/>
                    </a:lnTo>
                    <a:lnTo>
                      <a:pt x="2970" y="2834"/>
                    </a:lnTo>
                    <a:lnTo>
                      <a:pt x="2750" y="2965"/>
                    </a:lnTo>
                    <a:lnTo>
                      <a:pt x="2776" y="3007"/>
                    </a:lnTo>
                    <a:cubicBezTo>
                      <a:pt x="2776" y="3007"/>
                      <a:pt x="2839" y="3159"/>
                      <a:pt x="2991" y="3510"/>
                    </a:cubicBezTo>
                    <a:cubicBezTo>
                      <a:pt x="3122" y="3834"/>
                      <a:pt x="3582" y="5144"/>
                      <a:pt x="3582" y="5144"/>
                    </a:cubicBezTo>
                    <a:lnTo>
                      <a:pt x="3713" y="5123"/>
                    </a:lnTo>
                    <a:cubicBezTo>
                      <a:pt x="3713" y="5123"/>
                      <a:pt x="3713" y="4536"/>
                      <a:pt x="3645" y="3813"/>
                    </a:cubicBezTo>
                    <a:cubicBezTo>
                      <a:pt x="3603" y="3070"/>
                      <a:pt x="3472" y="2200"/>
                      <a:pt x="3211" y="1630"/>
                    </a:cubicBezTo>
                    <a:cubicBezTo>
                      <a:pt x="2687" y="477"/>
                      <a:pt x="1289" y="59"/>
                      <a:pt x="1074" y="17"/>
                    </a:cubicBezTo>
                    <a:cubicBezTo>
                      <a:pt x="1039" y="5"/>
                      <a:pt x="1004" y="0"/>
                      <a:pt x="9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997;p46">
                <a:extLst>
                  <a:ext uri="{FF2B5EF4-FFF2-40B4-BE49-F238E27FC236}">
                    <a16:creationId xmlns:a16="http://schemas.microsoft.com/office/drawing/2014/main" id="{63A03577-DBF1-4D25-DF8B-4C24F5D4F641}"/>
                  </a:ext>
                </a:extLst>
              </p:cNvPr>
              <p:cNvSpPr/>
              <p:nvPr/>
            </p:nvSpPr>
            <p:spPr>
              <a:xfrm>
                <a:off x="870440" y="1783558"/>
                <a:ext cx="283025" cy="163316"/>
              </a:xfrm>
              <a:custGeom>
                <a:avLst/>
                <a:gdLst/>
                <a:ahLst/>
                <a:cxnLst/>
                <a:rect l="l" t="t" r="r" b="b"/>
                <a:pathLst>
                  <a:path w="1986" h="1146" extrusionOk="0">
                    <a:moveTo>
                      <a:pt x="242" y="1"/>
                    </a:moveTo>
                    <a:lnTo>
                      <a:pt x="1" y="394"/>
                    </a:lnTo>
                    <a:cubicBezTo>
                      <a:pt x="1" y="394"/>
                      <a:pt x="828" y="896"/>
                      <a:pt x="1069" y="1069"/>
                    </a:cubicBezTo>
                    <a:cubicBezTo>
                      <a:pt x="1157" y="1127"/>
                      <a:pt x="1222" y="1146"/>
                      <a:pt x="1270" y="1146"/>
                    </a:cubicBezTo>
                    <a:cubicBezTo>
                      <a:pt x="1366" y="1146"/>
                      <a:pt x="1394" y="1069"/>
                      <a:pt x="1394" y="1069"/>
                    </a:cubicBezTo>
                    <a:lnTo>
                      <a:pt x="1352" y="786"/>
                    </a:lnTo>
                    <a:lnTo>
                      <a:pt x="1986" y="1027"/>
                    </a:lnTo>
                    <a:lnTo>
                      <a:pt x="1986" y="1027"/>
                    </a:lnTo>
                    <a:lnTo>
                      <a:pt x="1373" y="525"/>
                    </a:lnTo>
                    <a:cubicBezTo>
                      <a:pt x="1373" y="525"/>
                      <a:pt x="718" y="284"/>
                      <a:pt x="436" y="242"/>
                    </a:cubicBezTo>
                    <a:cubicBezTo>
                      <a:pt x="174" y="221"/>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998;p46">
                <a:extLst>
                  <a:ext uri="{FF2B5EF4-FFF2-40B4-BE49-F238E27FC236}">
                    <a16:creationId xmlns:a16="http://schemas.microsoft.com/office/drawing/2014/main" id="{A2F16A58-444C-292A-3A03-3EE369074339}"/>
                  </a:ext>
                </a:extLst>
              </p:cNvPr>
              <p:cNvSpPr/>
              <p:nvPr/>
            </p:nvSpPr>
            <p:spPr>
              <a:xfrm>
                <a:off x="857757" y="1780565"/>
                <a:ext cx="298701" cy="174717"/>
              </a:xfrm>
              <a:custGeom>
                <a:avLst/>
                <a:gdLst/>
                <a:ahLst/>
                <a:cxnLst/>
                <a:rect l="l" t="t" r="r" b="b"/>
                <a:pathLst>
                  <a:path w="2096" h="1226" extrusionOk="0">
                    <a:moveTo>
                      <a:pt x="305" y="174"/>
                    </a:moveTo>
                    <a:cubicBezTo>
                      <a:pt x="331" y="242"/>
                      <a:pt x="394" y="305"/>
                      <a:pt x="525" y="326"/>
                    </a:cubicBezTo>
                    <a:cubicBezTo>
                      <a:pt x="656" y="347"/>
                      <a:pt x="896" y="415"/>
                      <a:pt x="1090" y="477"/>
                    </a:cubicBezTo>
                    <a:cubicBezTo>
                      <a:pt x="1289" y="546"/>
                      <a:pt x="1441" y="587"/>
                      <a:pt x="1441" y="587"/>
                    </a:cubicBezTo>
                    <a:lnTo>
                      <a:pt x="1771" y="870"/>
                    </a:lnTo>
                    <a:lnTo>
                      <a:pt x="1378" y="718"/>
                    </a:lnTo>
                    <a:lnTo>
                      <a:pt x="1420" y="1069"/>
                    </a:lnTo>
                    <a:cubicBezTo>
                      <a:pt x="1420" y="1069"/>
                      <a:pt x="1420" y="1090"/>
                      <a:pt x="1399" y="1111"/>
                    </a:cubicBezTo>
                    <a:cubicBezTo>
                      <a:pt x="1392" y="1111"/>
                      <a:pt x="1380" y="1113"/>
                      <a:pt x="1363" y="1113"/>
                    </a:cubicBezTo>
                    <a:cubicBezTo>
                      <a:pt x="1328" y="1113"/>
                      <a:pt x="1273" y="1104"/>
                      <a:pt x="1200" y="1048"/>
                    </a:cubicBezTo>
                    <a:cubicBezTo>
                      <a:pt x="959" y="870"/>
                      <a:pt x="221" y="436"/>
                      <a:pt x="153" y="394"/>
                    </a:cubicBezTo>
                    <a:lnTo>
                      <a:pt x="305" y="174"/>
                    </a:lnTo>
                    <a:close/>
                    <a:moveTo>
                      <a:pt x="284" y="1"/>
                    </a:moveTo>
                    <a:lnTo>
                      <a:pt x="1" y="436"/>
                    </a:lnTo>
                    <a:lnTo>
                      <a:pt x="43" y="456"/>
                    </a:lnTo>
                    <a:cubicBezTo>
                      <a:pt x="43" y="456"/>
                      <a:pt x="875" y="980"/>
                      <a:pt x="1137" y="1132"/>
                    </a:cubicBezTo>
                    <a:cubicBezTo>
                      <a:pt x="1218" y="1200"/>
                      <a:pt x="1291" y="1226"/>
                      <a:pt x="1350" y="1226"/>
                    </a:cubicBezTo>
                    <a:cubicBezTo>
                      <a:pt x="1386" y="1226"/>
                      <a:pt x="1417" y="1216"/>
                      <a:pt x="1441" y="1200"/>
                    </a:cubicBezTo>
                    <a:cubicBezTo>
                      <a:pt x="1509" y="1179"/>
                      <a:pt x="1530" y="1090"/>
                      <a:pt x="1530" y="1090"/>
                    </a:cubicBezTo>
                    <a:lnTo>
                      <a:pt x="1509" y="896"/>
                    </a:lnTo>
                    <a:lnTo>
                      <a:pt x="2054" y="1090"/>
                    </a:lnTo>
                    <a:lnTo>
                      <a:pt x="2096" y="1001"/>
                    </a:lnTo>
                    <a:lnTo>
                      <a:pt x="1483" y="504"/>
                    </a:lnTo>
                    <a:cubicBezTo>
                      <a:pt x="1483" y="504"/>
                      <a:pt x="1331" y="436"/>
                      <a:pt x="1116" y="373"/>
                    </a:cubicBezTo>
                    <a:cubicBezTo>
                      <a:pt x="917" y="305"/>
                      <a:pt x="697" y="216"/>
                      <a:pt x="546" y="216"/>
                    </a:cubicBezTo>
                    <a:cubicBezTo>
                      <a:pt x="415" y="195"/>
                      <a:pt x="394" y="153"/>
                      <a:pt x="394" y="132"/>
                    </a:cubicBezTo>
                    <a:cubicBezTo>
                      <a:pt x="373" y="85"/>
                      <a:pt x="394" y="43"/>
                      <a:pt x="394" y="43"/>
                    </a:cubicBezTo>
                    <a:lnTo>
                      <a:pt x="2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999;p46">
                <a:extLst>
                  <a:ext uri="{FF2B5EF4-FFF2-40B4-BE49-F238E27FC236}">
                    <a16:creationId xmlns:a16="http://schemas.microsoft.com/office/drawing/2014/main" id="{DF7DC175-75B9-758E-30C9-7FA61D2F79E1}"/>
                  </a:ext>
                </a:extLst>
              </p:cNvPr>
              <p:cNvSpPr/>
              <p:nvPr/>
            </p:nvSpPr>
            <p:spPr>
              <a:xfrm>
                <a:off x="1137652" y="1829875"/>
                <a:ext cx="77810" cy="90494"/>
              </a:xfrm>
              <a:custGeom>
                <a:avLst/>
                <a:gdLst/>
                <a:ahLst/>
                <a:cxnLst/>
                <a:rect l="l" t="t" r="r" b="b"/>
                <a:pathLst>
                  <a:path w="546" h="635" extrusionOk="0">
                    <a:moveTo>
                      <a:pt x="1" y="1"/>
                    </a:moveTo>
                    <a:lnTo>
                      <a:pt x="1" y="634"/>
                    </a:lnTo>
                    <a:lnTo>
                      <a:pt x="545" y="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00;p46">
                <a:extLst>
                  <a:ext uri="{FF2B5EF4-FFF2-40B4-BE49-F238E27FC236}">
                    <a16:creationId xmlns:a16="http://schemas.microsoft.com/office/drawing/2014/main" id="{6FEB7576-18F3-CC61-B13A-BD29988C9CEB}"/>
                  </a:ext>
                </a:extLst>
              </p:cNvPr>
              <p:cNvSpPr/>
              <p:nvPr/>
            </p:nvSpPr>
            <p:spPr>
              <a:xfrm>
                <a:off x="1128674" y="1811205"/>
                <a:ext cx="102465" cy="118853"/>
              </a:xfrm>
              <a:custGeom>
                <a:avLst/>
                <a:gdLst/>
                <a:ahLst/>
                <a:cxnLst/>
                <a:rect l="l" t="t" r="r" b="b"/>
                <a:pathLst>
                  <a:path w="719" h="834" extrusionOk="0">
                    <a:moveTo>
                      <a:pt x="132" y="289"/>
                    </a:moveTo>
                    <a:lnTo>
                      <a:pt x="477" y="655"/>
                    </a:lnTo>
                    <a:lnTo>
                      <a:pt x="132" y="702"/>
                    </a:lnTo>
                    <a:lnTo>
                      <a:pt x="132" y="289"/>
                    </a:lnTo>
                    <a:close/>
                    <a:moveTo>
                      <a:pt x="1" y="1"/>
                    </a:moveTo>
                    <a:lnTo>
                      <a:pt x="22" y="833"/>
                    </a:lnTo>
                    <a:lnTo>
                      <a:pt x="85" y="812"/>
                    </a:lnTo>
                    <a:lnTo>
                      <a:pt x="718" y="723"/>
                    </a:lnTo>
                    <a:lnTo>
                      <a:pt x="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01;p46">
                <a:extLst>
                  <a:ext uri="{FF2B5EF4-FFF2-40B4-BE49-F238E27FC236}">
                    <a16:creationId xmlns:a16="http://schemas.microsoft.com/office/drawing/2014/main" id="{BAEF50A4-0CA2-7FFD-6EEC-FD004FCC81D5}"/>
                  </a:ext>
                </a:extLst>
              </p:cNvPr>
              <p:cNvSpPr/>
              <p:nvPr/>
            </p:nvSpPr>
            <p:spPr>
              <a:xfrm>
                <a:off x="755575" y="2856114"/>
                <a:ext cx="294996" cy="311384"/>
              </a:xfrm>
              <a:custGeom>
                <a:avLst/>
                <a:gdLst/>
                <a:ahLst/>
                <a:cxnLst/>
                <a:rect l="l" t="t" r="r" b="b"/>
                <a:pathLst>
                  <a:path w="2070" h="2185" extrusionOk="0">
                    <a:moveTo>
                      <a:pt x="236" y="0"/>
                    </a:moveTo>
                    <a:lnTo>
                      <a:pt x="0" y="1357"/>
                    </a:lnTo>
                    <a:cubicBezTo>
                      <a:pt x="0" y="1357"/>
                      <a:pt x="21" y="2032"/>
                      <a:pt x="786" y="2163"/>
                    </a:cubicBezTo>
                    <a:cubicBezTo>
                      <a:pt x="867" y="2178"/>
                      <a:pt x="945" y="2185"/>
                      <a:pt x="1020" y="2185"/>
                    </a:cubicBezTo>
                    <a:cubicBezTo>
                      <a:pt x="1606" y="2185"/>
                      <a:pt x="1985" y="1772"/>
                      <a:pt x="1985" y="1618"/>
                    </a:cubicBezTo>
                    <a:cubicBezTo>
                      <a:pt x="2006" y="1419"/>
                      <a:pt x="2069" y="241"/>
                      <a:pt x="2069" y="241"/>
                    </a:cubicBezTo>
                    <a:lnTo>
                      <a:pt x="2069" y="241"/>
                    </a:lnTo>
                    <a:cubicBezTo>
                      <a:pt x="2069" y="241"/>
                      <a:pt x="1997" y="244"/>
                      <a:pt x="1880" y="244"/>
                    </a:cubicBezTo>
                    <a:cubicBezTo>
                      <a:pt x="1520" y="244"/>
                      <a:pt x="729" y="217"/>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02;p46">
                <a:extLst>
                  <a:ext uri="{FF2B5EF4-FFF2-40B4-BE49-F238E27FC236}">
                    <a16:creationId xmlns:a16="http://schemas.microsoft.com/office/drawing/2014/main" id="{D565B260-0193-8EE9-CB98-AF88AB618BA0}"/>
                  </a:ext>
                </a:extLst>
              </p:cNvPr>
              <p:cNvSpPr/>
              <p:nvPr/>
            </p:nvSpPr>
            <p:spPr>
              <a:xfrm>
                <a:off x="745884" y="2847136"/>
                <a:ext cx="314377" cy="329198"/>
              </a:xfrm>
              <a:custGeom>
                <a:avLst/>
                <a:gdLst/>
                <a:ahLst/>
                <a:cxnLst/>
                <a:rect l="l" t="t" r="r" b="b"/>
                <a:pathLst>
                  <a:path w="2206" h="2310" extrusionOk="0">
                    <a:moveTo>
                      <a:pt x="351" y="131"/>
                    </a:moveTo>
                    <a:cubicBezTo>
                      <a:pt x="676" y="262"/>
                      <a:pt x="1116" y="325"/>
                      <a:pt x="1461" y="351"/>
                    </a:cubicBezTo>
                    <a:cubicBezTo>
                      <a:pt x="1812" y="372"/>
                      <a:pt x="2053" y="372"/>
                      <a:pt x="2095" y="372"/>
                    </a:cubicBezTo>
                    <a:cubicBezTo>
                      <a:pt x="2074" y="456"/>
                      <a:pt x="2006" y="1503"/>
                      <a:pt x="2006" y="1681"/>
                    </a:cubicBezTo>
                    <a:cubicBezTo>
                      <a:pt x="2006" y="1702"/>
                      <a:pt x="1985" y="1744"/>
                      <a:pt x="1922" y="1812"/>
                    </a:cubicBezTo>
                    <a:cubicBezTo>
                      <a:pt x="1875" y="1875"/>
                      <a:pt x="1791" y="1964"/>
                      <a:pt x="1681" y="2027"/>
                    </a:cubicBezTo>
                    <a:cubicBezTo>
                      <a:pt x="1517" y="2118"/>
                      <a:pt x="1295" y="2195"/>
                      <a:pt x="1039" y="2195"/>
                    </a:cubicBezTo>
                    <a:cubicBezTo>
                      <a:pt x="986" y="2195"/>
                      <a:pt x="931" y="2191"/>
                      <a:pt x="875" y="2184"/>
                    </a:cubicBezTo>
                    <a:cubicBezTo>
                      <a:pt x="503" y="2116"/>
                      <a:pt x="330" y="1922"/>
                      <a:pt x="220" y="1744"/>
                    </a:cubicBezTo>
                    <a:cubicBezTo>
                      <a:pt x="131" y="1572"/>
                      <a:pt x="110" y="1420"/>
                      <a:pt x="110" y="1420"/>
                    </a:cubicBezTo>
                    <a:lnTo>
                      <a:pt x="351" y="131"/>
                    </a:lnTo>
                    <a:close/>
                    <a:moveTo>
                      <a:pt x="262" y="0"/>
                    </a:moveTo>
                    <a:lnTo>
                      <a:pt x="241" y="63"/>
                    </a:lnTo>
                    <a:lnTo>
                      <a:pt x="0" y="1420"/>
                    </a:lnTo>
                    <a:cubicBezTo>
                      <a:pt x="0" y="1420"/>
                      <a:pt x="0" y="1613"/>
                      <a:pt x="131" y="1812"/>
                    </a:cubicBezTo>
                    <a:cubicBezTo>
                      <a:pt x="241" y="2006"/>
                      <a:pt x="461" y="2226"/>
                      <a:pt x="854" y="2289"/>
                    </a:cubicBezTo>
                    <a:cubicBezTo>
                      <a:pt x="931" y="2303"/>
                      <a:pt x="1006" y="2310"/>
                      <a:pt x="1078" y="2310"/>
                    </a:cubicBezTo>
                    <a:cubicBezTo>
                      <a:pt x="1347" y="2310"/>
                      <a:pt x="1575" y="2219"/>
                      <a:pt x="1744" y="2116"/>
                    </a:cubicBezTo>
                    <a:cubicBezTo>
                      <a:pt x="1854" y="2053"/>
                      <a:pt x="1943" y="1964"/>
                      <a:pt x="2006" y="1896"/>
                    </a:cubicBezTo>
                    <a:cubicBezTo>
                      <a:pt x="2074" y="1812"/>
                      <a:pt x="2116" y="1744"/>
                      <a:pt x="2116" y="1681"/>
                    </a:cubicBezTo>
                    <a:cubicBezTo>
                      <a:pt x="2137" y="1482"/>
                      <a:pt x="2205" y="304"/>
                      <a:pt x="2205" y="304"/>
                    </a:cubicBezTo>
                    <a:lnTo>
                      <a:pt x="2205" y="262"/>
                    </a:lnTo>
                    <a:lnTo>
                      <a:pt x="2137" y="262"/>
                    </a:lnTo>
                    <a:cubicBezTo>
                      <a:pt x="2137" y="262"/>
                      <a:pt x="1854" y="262"/>
                      <a:pt x="1482" y="241"/>
                    </a:cubicBezTo>
                    <a:cubicBezTo>
                      <a:pt x="1090" y="220"/>
                      <a:pt x="634" y="152"/>
                      <a:pt x="330" y="21"/>
                    </a:cubicBezTo>
                    <a:lnTo>
                      <a:pt x="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03;p46">
                <a:extLst>
                  <a:ext uri="{FF2B5EF4-FFF2-40B4-BE49-F238E27FC236}">
                    <a16:creationId xmlns:a16="http://schemas.microsoft.com/office/drawing/2014/main" id="{098C6DDA-9471-F1A0-9E3A-56D02754D630}"/>
                  </a:ext>
                </a:extLst>
              </p:cNvPr>
              <p:cNvSpPr/>
              <p:nvPr/>
            </p:nvSpPr>
            <p:spPr>
              <a:xfrm>
                <a:off x="639854" y="1026384"/>
                <a:ext cx="715828" cy="754733"/>
              </a:xfrm>
              <a:custGeom>
                <a:avLst/>
                <a:gdLst/>
                <a:ahLst/>
                <a:cxnLst/>
                <a:rect l="l" t="t" r="r" b="b"/>
                <a:pathLst>
                  <a:path w="5023" h="5296" extrusionOk="0">
                    <a:moveTo>
                      <a:pt x="2352" y="0"/>
                    </a:moveTo>
                    <a:cubicBezTo>
                      <a:pt x="1693" y="0"/>
                      <a:pt x="1125" y="297"/>
                      <a:pt x="985" y="580"/>
                    </a:cubicBezTo>
                    <a:cubicBezTo>
                      <a:pt x="833" y="951"/>
                      <a:pt x="1027" y="2214"/>
                      <a:pt x="1027" y="2214"/>
                    </a:cubicBezTo>
                    <a:cubicBezTo>
                      <a:pt x="1027" y="2214"/>
                      <a:pt x="853" y="2137"/>
                      <a:pt x="640" y="2137"/>
                    </a:cubicBezTo>
                    <a:cubicBezTo>
                      <a:pt x="534" y="2137"/>
                      <a:pt x="418" y="2156"/>
                      <a:pt x="310" y="2214"/>
                    </a:cubicBezTo>
                    <a:cubicBezTo>
                      <a:pt x="1" y="2392"/>
                      <a:pt x="132" y="2936"/>
                      <a:pt x="373" y="3088"/>
                    </a:cubicBezTo>
                    <a:cubicBezTo>
                      <a:pt x="471" y="3150"/>
                      <a:pt x="606" y="3169"/>
                      <a:pt x="731" y="3169"/>
                    </a:cubicBezTo>
                    <a:cubicBezTo>
                      <a:pt x="913" y="3169"/>
                      <a:pt x="1074" y="3130"/>
                      <a:pt x="1074" y="3130"/>
                    </a:cubicBezTo>
                    <a:lnTo>
                      <a:pt x="1074" y="3130"/>
                    </a:lnTo>
                    <a:lnTo>
                      <a:pt x="1048" y="3240"/>
                    </a:lnTo>
                    <a:cubicBezTo>
                      <a:pt x="1048" y="3240"/>
                      <a:pt x="1095" y="4308"/>
                      <a:pt x="1834" y="4879"/>
                    </a:cubicBezTo>
                    <a:cubicBezTo>
                      <a:pt x="2189" y="5150"/>
                      <a:pt x="2720" y="5296"/>
                      <a:pt x="3227" y="5296"/>
                    </a:cubicBezTo>
                    <a:cubicBezTo>
                      <a:pt x="3780" y="5296"/>
                      <a:pt x="4304" y="5122"/>
                      <a:pt x="4541" y="4748"/>
                    </a:cubicBezTo>
                    <a:cubicBezTo>
                      <a:pt x="5023" y="4005"/>
                      <a:pt x="4871" y="3350"/>
                      <a:pt x="4824" y="2847"/>
                    </a:cubicBezTo>
                    <a:cubicBezTo>
                      <a:pt x="4761" y="2365"/>
                      <a:pt x="4714" y="1475"/>
                      <a:pt x="4761" y="993"/>
                    </a:cubicBezTo>
                    <a:cubicBezTo>
                      <a:pt x="4761" y="993"/>
                      <a:pt x="4782" y="862"/>
                      <a:pt x="4693" y="773"/>
                    </a:cubicBezTo>
                    <a:cubicBezTo>
                      <a:pt x="4609" y="690"/>
                      <a:pt x="4609" y="752"/>
                      <a:pt x="4258" y="642"/>
                    </a:cubicBezTo>
                    <a:cubicBezTo>
                      <a:pt x="3907" y="533"/>
                      <a:pt x="3714" y="271"/>
                      <a:pt x="2839" y="56"/>
                    </a:cubicBezTo>
                    <a:cubicBezTo>
                      <a:pt x="2675" y="17"/>
                      <a:pt x="2511" y="0"/>
                      <a:pt x="2352"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04;p46">
                <a:extLst>
                  <a:ext uri="{FF2B5EF4-FFF2-40B4-BE49-F238E27FC236}">
                    <a16:creationId xmlns:a16="http://schemas.microsoft.com/office/drawing/2014/main" id="{794666C4-1CFE-6494-9344-355F8A9FE305}"/>
                  </a:ext>
                </a:extLst>
              </p:cNvPr>
              <p:cNvSpPr/>
              <p:nvPr/>
            </p:nvSpPr>
            <p:spPr>
              <a:xfrm>
                <a:off x="646552" y="1018545"/>
                <a:ext cx="718108" cy="771122"/>
              </a:xfrm>
              <a:custGeom>
                <a:avLst/>
                <a:gdLst/>
                <a:ahLst/>
                <a:cxnLst/>
                <a:rect l="l" t="t" r="r" b="b"/>
                <a:pathLst>
                  <a:path w="5039" h="5411" extrusionOk="0">
                    <a:moveTo>
                      <a:pt x="2179" y="111"/>
                    </a:moveTo>
                    <a:cubicBezTo>
                      <a:pt x="2378" y="111"/>
                      <a:pt x="2572" y="132"/>
                      <a:pt x="2792" y="174"/>
                    </a:cubicBezTo>
                    <a:cubicBezTo>
                      <a:pt x="3646" y="373"/>
                      <a:pt x="3840" y="635"/>
                      <a:pt x="4190" y="766"/>
                    </a:cubicBezTo>
                    <a:cubicBezTo>
                      <a:pt x="4363" y="807"/>
                      <a:pt x="4473" y="828"/>
                      <a:pt x="4515" y="828"/>
                    </a:cubicBezTo>
                    <a:cubicBezTo>
                      <a:pt x="4562" y="849"/>
                      <a:pt x="4562" y="828"/>
                      <a:pt x="4604" y="876"/>
                    </a:cubicBezTo>
                    <a:cubicBezTo>
                      <a:pt x="4667" y="938"/>
                      <a:pt x="4646" y="1048"/>
                      <a:pt x="4646" y="1048"/>
                    </a:cubicBezTo>
                    <a:cubicBezTo>
                      <a:pt x="4604" y="1551"/>
                      <a:pt x="4667" y="2420"/>
                      <a:pt x="4714" y="2923"/>
                    </a:cubicBezTo>
                    <a:cubicBezTo>
                      <a:pt x="4777" y="3405"/>
                      <a:pt x="4908" y="4039"/>
                      <a:pt x="4452" y="4756"/>
                    </a:cubicBezTo>
                    <a:cubicBezTo>
                      <a:pt x="4232" y="5107"/>
                      <a:pt x="3777" y="5280"/>
                      <a:pt x="3253" y="5301"/>
                    </a:cubicBezTo>
                    <a:cubicBezTo>
                      <a:pt x="2729" y="5301"/>
                      <a:pt x="2179" y="5149"/>
                      <a:pt x="1834" y="4887"/>
                    </a:cubicBezTo>
                    <a:cubicBezTo>
                      <a:pt x="1111" y="4321"/>
                      <a:pt x="1048" y="3295"/>
                      <a:pt x="1048" y="3295"/>
                    </a:cubicBezTo>
                    <a:lnTo>
                      <a:pt x="1090" y="3101"/>
                    </a:lnTo>
                    <a:lnTo>
                      <a:pt x="1001" y="3122"/>
                    </a:lnTo>
                    <a:cubicBezTo>
                      <a:pt x="1001" y="3122"/>
                      <a:pt x="896" y="3164"/>
                      <a:pt x="765" y="3164"/>
                    </a:cubicBezTo>
                    <a:cubicBezTo>
                      <a:pt x="608" y="3164"/>
                      <a:pt x="456" y="3164"/>
                      <a:pt x="347" y="3101"/>
                    </a:cubicBezTo>
                    <a:cubicBezTo>
                      <a:pt x="263" y="3033"/>
                      <a:pt x="174" y="2881"/>
                      <a:pt x="153" y="2708"/>
                    </a:cubicBezTo>
                    <a:cubicBezTo>
                      <a:pt x="132" y="2551"/>
                      <a:pt x="174" y="2399"/>
                      <a:pt x="305" y="2316"/>
                    </a:cubicBezTo>
                    <a:cubicBezTo>
                      <a:pt x="391" y="2268"/>
                      <a:pt x="486" y="2251"/>
                      <a:pt x="576" y="2251"/>
                    </a:cubicBezTo>
                    <a:cubicBezTo>
                      <a:pt x="780" y="2251"/>
                      <a:pt x="959" y="2337"/>
                      <a:pt x="959" y="2337"/>
                    </a:cubicBezTo>
                    <a:lnTo>
                      <a:pt x="1069" y="2379"/>
                    </a:lnTo>
                    <a:lnTo>
                      <a:pt x="1048" y="2269"/>
                    </a:lnTo>
                    <a:cubicBezTo>
                      <a:pt x="1048" y="2269"/>
                      <a:pt x="1001" y="1965"/>
                      <a:pt x="959" y="1593"/>
                    </a:cubicBezTo>
                    <a:cubicBezTo>
                      <a:pt x="959" y="1420"/>
                      <a:pt x="938" y="1221"/>
                      <a:pt x="938" y="1048"/>
                    </a:cubicBezTo>
                    <a:cubicBezTo>
                      <a:pt x="938" y="896"/>
                      <a:pt x="959" y="745"/>
                      <a:pt x="1001" y="656"/>
                    </a:cubicBezTo>
                    <a:cubicBezTo>
                      <a:pt x="1069" y="504"/>
                      <a:pt x="1310" y="326"/>
                      <a:pt x="1635" y="221"/>
                    </a:cubicBezTo>
                    <a:cubicBezTo>
                      <a:pt x="1787" y="174"/>
                      <a:pt x="1986" y="132"/>
                      <a:pt x="2179" y="111"/>
                    </a:cubicBezTo>
                    <a:close/>
                    <a:moveTo>
                      <a:pt x="2158" y="1"/>
                    </a:moveTo>
                    <a:cubicBezTo>
                      <a:pt x="1965" y="22"/>
                      <a:pt x="1766" y="64"/>
                      <a:pt x="1593" y="111"/>
                    </a:cubicBezTo>
                    <a:cubicBezTo>
                      <a:pt x="1242" y="221"/>
                      <a:pt x="980" y="415"/>
                      <a:pt x="896" y="614"/>
                    </a:cubicBezTo>
                    <a:cubicBezTo>
                      <a:pt x="849" y="718"/>
                      <a:pt x="828" y="876"/>
                      <a:pt x="828" y="1048"/>
                    </a:cubicBezTo>
                    <a:cubicBezTo>
                      <a:pt x="828" y="1221"/>
                      <a:pt x="828" y="1420"/>
                      <a:pt x="849" y="1593"/>
                    </a:cubicBezTo>
                    <a:cubicBezTo>
                      <a:pt x="870" y="1923"/>
                      <a:pt x="917" y="2138"/>
                      <a:pt x="917" y="2206"/>
                    </a:cubicBezTo>
                    <a:cubicBezTo>
                      <a:pt x="853" y="2178"/>
                      <a:pt x="730" y="2131"/>
                      <a:pt x="582" y="2131"/>
                    </a:cubicBezTo>
                    <a:cubicBezTo>
                      <a:pt x="477" y="2131"/>
                      <a:pt x="359" y="2155"/>
                      <a:pt x="242" y="2227"/>
                    </a:cubicBezTo>
                    <a:cubicBezTo>
                      <a:pt x="64" y="2337"/>
                      <a:pt x="1" y="2530"/>
                      <a:pt x="43" y="2729"/>
                    </a:cubicBezTo>
                    <a:cubicBezTo>
                      <a:pt x="64" y="2923"/>
                      <a:pt x="153" y="3101"/>
                      <a:pt x="305" y="3185"/>
                    </a:cubicBezTo>
                    <a:cubicBezTo>
                      <a:pt x="405" y="3253"/>
                      <a:pt x="530" y="3282"/>
                      <a:pt x="654" y="3282"/>
                    </a:cubicBezTo>
                    <a:cubicBezTo>
                      <a:pt x="691" y="3282"/>
                      <a:pt x="729" y="3279"/>
                      <a:pt x="765" y="3274"/>
                    </a:cubicBezTo>
                    <a:cubicBezTo>
                      <a:pt x="870" y="3274"/>
                      <a:pt x="896" y="3253"/>
                      <a:pt x="938" y="3253"/>
                    </a:cubicBezTo>
                    <a:lnTo>
                      <a:pt x="938" y="3274"/>
                    </a:lnTo>
                    <a:lnTo>
                      <a:pt x="938" y="3295"/>
                    </a:lnTo>
                    <a:cubicBezTo>
                      <a:pt x="938" y="3295"/>
                      <a:pt x="980" y="4384"/>
                      <a:pt x="1766" y="4976"/>
                    </a:cubicBezTo>
                    <a:cubicBezTo>
                      <a:pt x="2138" y="5259"/>
                      <a:pt x="2703" y="5411"/>
                      <a:pt x="3253" y="5411"/>
                    </a:cubicBezTo>
                    <a:cubicBezTo>
                      <a:pt x="3798" y="5390"/>
                      <a:pt x="4300" y="5217"/>
                      <a:pt x="4562" y="4824"/>
                    </a:cubicBezTo>
                    <a:cubicBezTo>
                      <a:pt x="5039" y="4081"/>
                      <a:pt x="4887" y="3384"/>
                      <a:pt x="4824" y="2902"/>
                    </a:cubicBezTo>
                    <a:cubicBezTo>
                      <a:pt x="4777" y="2420"/>
                      <a:pt x="4714" y="1530"/>
                      <a:pt x="4777" y="1048"/>
                    </a:cubicBezTo>
                    <a:lnTo>
                      <a:pt x="4777" y="1048"/>
                    </a:lnTo>
                    <a:lnTo>
                      <a:pt x="4777" y="1069"/>
                    </a:lnTo>
                    <a:cubicBezTo>
                      <a:pt x="4777" y="1069"/>
                      <a:pt x="4798" y="896"/>
                      <a:pt x="4693" y="787"/>
                    </a:cubicBezTo>
                    <a:cubicBezTo>
                      <a:pt x="4625" y="745"/>
                      <a:pt x="4583" y="718"/>
                      <a:pt x="4536" y="718"/>
                    </a:cubicBezTo>
                    <a:cubicBezTo>
                      <a:pt x="4473" y="718"/>
                      <a:pt x="4405" y="697"/>
                      <a:pt x="4232" y="656"/>
                    </a:cubicBezTo>
                    <a:cubicBezTo>
                      <a:pt x="3908" y="546"/>
                      <a:pt x="3688" y="263"/>
                      <a:pt x="2813" y="64"/>
                    </a:cubicBezTo>
                    <a:cubicBezTo>
                      <a:pt x="2598" y="1"/>
                      <a:pt x="2378" y="1"/>
                      <a:pt x="21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05;p46">
                <a:extLst>
                  <a:ext uri="{FF2B5EF4-FFF2-40B4-BE49-F238E27FC236}">
                    <a16:creationId xmlns:a16="http://schemas.microsoft.com/office/drawing/2014/main" id="{C73362BF-9F58-8BD2-67C7-F85B65674AEE}"/>
                  </a:ext>
                </a:extLst>
              </p:cNvPr>
              <p:cNvSpPr/>
              <p:nvPr/>
            </p:nvSpPr>
            <p:spPr>
              <a:xfrm>
                <a:off x="565320" y="845249"/>
                <a:ext cx="880712" cy="949402"/>
              </a:xfrm>
              <a:custGeom>
                <a:avLst/>
                <a:gdLst/>
                <a:ahLst/>
                <a:cxnLst/>
                <a:rect l="l" t="t" r="r" b="b"/>
                <a:pathLst>
                  <a:path w="6180" h="6662" extrusionOk="0">
                    <a:moveTo>
                      <a:pt x="3296" y="1"/>
                    </a:moveTo>
                    <a:cubicBezTo>
                      <a:pt x="3200" y="1"/>
                      <a:pt x="3098" y="6"/>
                      <a:pt x="2990" y="18"/>
                    </a:cubicBezTo>
                    <a:cubicBezTo>
                      <a:pt x="1770" y="149"/>
                      <a:pt x="1288" y="782"/>
                      <a:pt x="1288" y="782"/>
                    </a:cubicBezTo>
                    <a:cubicBezTo>
                      <a:pt x="1288" y="782"/>
                      <a:pt x="938" y="404"/>
                      <a:pt x="663" y="404"/>
                    </a:cubicBezTo>
                    <a:cubicBezTo>
                      <a:pt x="577" y="404"/>
                      <a:pt x="498" y="442"/>
                      <a:pt x="440" y="541"/>
                    </a:cubicBezTo>
                    <a:cubicBezTo>
                      <a:pt x="178" y="955"/>
                      <a:pt x="833" y="1390"/>
                      <a:pt x="833" y="1390"/>
                    </a:cubicBezTo>
                    <a:cubicBezTo>
                      <a:pt x="833" y="1390"/>
                      <a:pt x="547" y="1223"/>
                      <a:pt x="336" y="1223"/>
                    </a:cubicBezTo>
                    <a:cubicBezTo>
                      <a:pt x="243" y="1223"/>
                      <a:pt x="165" y="1255"/>
                      <a:pt x="131" y="1348"/>
                    </a:cubicBezTo>
                    <a:cubicBezTo>
                      <a:pt x="0" y="1652"/>
                      <a:pt x="702" y="1872"/>
                      <a:pt x="702" y="1872"/>
                    </a:cubicBezTo>
                    <a:cubicBezTo>
                      <a:pt x="702" y="1872"/>
                      <a:pt x="503" y="2112"/>
                      <a:pt x="503" y="2678"/>
                    </a:cubicBezTo>
                    <a:cubicBezTo>
                      <a:pt x="482" y="3270"/>
                      <a:pt x="744" y="3574"/>
                      <a:pt x="744" y="3574"/>
                    </a:cubicBezTo>
                    <a:cubicBezTo>
                      <a:pt x="744" y="3574"/>
                      <a:pt x="917" y="3422"/>
                      <a:pt x="1116" y="3422"/>
                    </a:cubicBezTo>
                    <a:cubicBezTo>
                      <a:pt x="1288" y="3422"/>
                      <a:pt x="1571" y="3506"/>
                      <a:pt x="1571" y="3506"/>
                    </a:cubicBezTo>
                    <a:cubicBezTo>
                      <a:pt x="1571" y="3506"/>
                      <a:pt x="1770" y="3856"/>
                      <a:pt x="1728" y="4029"/>
                    </a:cubicBezTo>
                    <a:cubicBezTo>
                      <a:pt x="1702" y="4228"/>
                      <a:pt x="1529" y="4422"/>
                      <a:pt x="1529" y="4422"/>
                    </a:cubicBezTo>
                    <a:cubicBezTo>
                      <a:pt x="1529" y="4422"/>
                      <a:pt x="1508" y="4642"/>
                      <a:pt x="1508" y="4752"/>
                    </a:cubicBezTo>
                    <a:cubicBezTo>
                      <a:pt x="1529" y="4841"/>
                      <a:pt x="1660" y="5427"/>
                      <a:pt x="2095" y="5972"/>
                    </a:cubicBezTo>
                    <a:cubicBezTo>
                      <a:pt x="2475" y="6466"/>
                      <a:pt x="3016" y="6662"/>
                      <a:pt x="3592" y="6662"/>
                    </a:cubicBezTo>
                    <a:cubicBezTo>
                      <a:pt x="3682" y="6662"/>
                      <a:pt x="3773" y="6657"/>
                      <a:pt x="3865" y="6648"/>
                    </a:cubicBezTo>
                    <a:cubicBezTo>
                      <a:pt x="4561" y="6606"/>
                      <a:pt x="5001" y="6454"/>
                      <a:pt x="5305" y="5799"/>
                    </a:cubicBezTo>
                    <a:cubicBezTo>
                      <a:pt x="5609" y="5124"/>
                      <a:pt x="5478" y="4511"/>
                      <a:pt x="5436" y="4448"/>
                    </a:cubicBezTo>
                    <a:cubicBezTo>
                      <a:pt x="5394" y="4380"/>
                      <a:pt x="5237" y="4228"/>
                      <a:pt x="4609" y="4160"/>
                    </a:cubicBezTo>
                    <a:cubicBezTo>
                      <a:pt x="4559" y="4155"/>
                      <a:pt x="4507" y="4153"/>
                      <a:pt x="4454" y="4153"/>
                    </a:cubicBezTo>
                    <a:cubicBezTo>
                      <a:pt x="3945" y="4153"/>
                      <a:pt x="3279" y="4348"/>
                      <a:pt x="2882" y="4348"/>
                    </a:cubicBezTo>
                    <a:cubicBezTo>
                      <a:pt x="2769" y="4348"/>
                      <a:pt x="2678" y="4332"/>
                      <a:pt x="2618" y="4291"/>
                    </a:cubicBezTo>
                    <a:cubicBezTo>
                      <a:pt x="2336" y="4097"/>
                      <a:pt x="2294" y="2720"/>
                      <a:pt x="2226" y="2505"/>
                    </a:cubicBezTo>
                    <a:cubicBezTo>
                      <a:pt x="2163" y="2306"/>
                      <a:pt x="2294" y="2196"/>
                      <a:pt x="2488" y="2092"/>
                    </a:cubicBezTo>
                    <a:cubicBezTo>
                      <a:pt x="2580" y="2045"/>
                      <a:pt x="2725" y="1999"/>
                      <a:pt x="2922" y="1999"/>
                    </a:cubicBezTo>
                    <a:cubicBezTo>
                      <a:pt x="3104" y="1999"/>
                      <a:pt x="3331" y="2039"/>
                      <a:pt x="3603" y="2154"/>
                    </a:cubicBezTo>
                    <a:cubicBezTo>
                      <a:pt x="4012" y="2328"/>
                      <a:pt x="4614" y="2410"/>
                      <a:pt x="5000" y="2410"/>
                    </a:cubicBezTo>
                    <a:cubicBezTo>
                      <a:pt x="5149" y="2410"/>
                      <a:pt x="5265" y="2398"/>
                      <a:pt x="5326" y="2374"/>
                    </a:cubicBezTo>
                    <a:cubicBezTo>
                      <a:pt x="5525" y="2264"/>
                      <a:pt x="5499" y="2023"/>
                      <a:pt x="5499" y="2023"/>
                    </a:cubicBezTo>
                    <a:cubicBezTo>
                      <a:pt x="5499" y="2023"/>
                      <a:pt x="6180" y="1500"/>
                      <a:pt x="5787" y="887"/>
                    </a:cubicBezTo>
                    <a:cubicBezTo>
                      <a:pt x="5609" y="672"/>
                      <a:pt x="5284" y="824"/>
                      <a:pt x="4954" y="672"/>
                    </a:cubicBezTo>
                    <a:cubicBezTo>
                      <a:pt x="4659" y="553"/>
                      <a:pt x="4268" y="1"/>
                      <a:pt x="329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06;p46">
                <a:extLst>
                  <a:ext uri="{FF2B5EF4-FFF2-40B4-BE49-F238E27FC236}">
                    <a16:creationId xmlns:a16="http://schemas.microsoft.com/office/drawing/2014/main" id="{6B0135F7-A906-9594-6ADA-D4CD08A77455}"/>
                  </a:ext>
                </a:extLst>
              </p:cNvPr>
              <p:cNvSpPr/>
              <p:nvPr/>
            </p:nvSpPr>
            <p:spPr>
              <a:xfrm>
                <a:off x="572018" y="835701"/>
                <a:ext cx="855345" cy="968355"/>
              </a:xfrm>
              <a:custGeom>
                <a:avLst/>
                <a:gdLst/>
                <a:ahLst/>
                <a:cxnLst/>
                <a:rect l="l" t="t" r="r" b="b"/>
                <a:pathLst>
                  <a:path w="6002" h="6795" extrusionOk="0">
                    <a:moveTo>
                      <a:pt x="3187" y="118"/>
                    </a:moveTo>
                    <a:cubicBezTo>
                      <a:pt x="3646" y="118"/>
                      <a:pt x="3972" y="220"/>
                      <a:pt x="4232" y="368"/>
                    </a:cubicBezTo>
                    <a:cubicBezTo>
                      <a:pt x="4514" y="519"/>
                      <a:pt x="4713" y="718"/>
                      <a:pt x="4886" y="802"/>
                    </a:cubicBezTo>
                    <a:cubicBezTo>
                      <a:pt x="5059" y="870"/>
                      <a:pt x="5237" y="870"/>
                      <a:pt x="5368" y="870"/>
                    </a:cubicBezTo>
                    <a:cubicBezTo>
                      <a:pt x="5520" y="891"/>
                      <a:pt x="5609" y="912"/>
                      <a:pt x="5693" y="1001"/>
                    </a:cubicBezTo>
                    <a:cubicBezTo>
                      <a:pt x="5871" y="1284"/>
                      <a:pt x="5803" y="1525"/>
                      <a:pt x="5693" y="1719"/>
                    </a:cubicBezTo>
                    <a:cubicBezTo>
                      <a:pt x="5583" y="1939"/>
                      <a:pt x="5410" y="2049"/>
                      <a:pt x="5410" y="2049"/>
                    </a:cubicBezTo>
                    <a:lnTo>
                      <a:pt x="5389" y="2070"/>
                    </a:lnTo>
                    <a:lnTo>
                      <a:pt x="5389" y="2111"/>
                    </a:lnTo>
                    <a:cubicBezTo>
                      <a:pt x="5389" y="2111"/>
                      <a:pt x="5410" y="2310"/>
                      <a:pt x="5237" y="2373"/>
                    </a:cubicBezTo>
                    <a:cubicBezTo>
                      <a:pt x="5216" y="2394"/>
                      <a:pt x="5127" y="2420"/>
                      <a:pt x="4996" y="2420"/>
                    </a:cubicBezTo>
                    <a:cubicBezTo>
                      <a:pt x="4865" y="2420"/>
                      <a:pt x="4713" y="2420"/>
                      <a:pt x="4562" y="2394"/>
                    </a:cubicBezTo>
                    <a:cubicBezTo>
                      <a:pt x="4232" y="2352"/>
                      <a:pt x="3839" y="2289"/>
                      <a:pt x="3577" y="2159"/>
                    </a:cubicBezTo>
                    <a:cubicBezTo>
                      <a:pt x="3299" y="2044"/>
                      <a:pt x="3064" y="2003"/>
                      <a:pt x="2873" y="2003"/>
                    </a:cubicBezTo>
                    <a:cubicBezTo>
                      <a:pt x="2661" y="2003"/>
                      <a:pt x="2503" y="2054"/>
                      <a:pt x="2399" y="2111"/>
                    </a:cubicBezTo>
                    <a:cubicBezTo>
                      <a:pt x="2310" y="2179"/>
                      <a:pt x="2226" y="2221"/>
                      <a:pt x="2179" y="2289"/>
                    </a:cubicBezTo>
                    <a:cubicBezTo>
                      <a:pt x="2116" y="2373"/>
                      <a:pt x="2095" y="2483"/>
                      <a:pt x="2137" y="2593"/>
                    </a:cubicBezTo>
                    <a:cubicBezTo>
                      <a:pt x="2137" y="2635"/>
                      <a:pt x="2158" y="2766"/>
                      <a:pt x="2179" y="2918"/>
                    </a:cubicBezTo>
                    <a:cubicBezTo>
                      <a:pt x="2205" y="3096"/>
                      <a:pt x="2226" y="3290"/>
                      <a:pt x="2247" y="3489"/>
                    </a:cubicBezTo>
                    <a:cubicBezTo>
                      <a:pt x="2268" y="3682"/>
                      <a:pt x="2310" y="3881"/>
                      <a:pt x="2357" y="4033"/>
                    </a:cubicBezTo>
                    <a:cubicBezTo>
                      <a:pt x="2399" y="4206"/>
                      <a:pt x="2441" y="4337"/>
                      <a:pt x="2530" y="4405"/>
                    </a:cubicBezTo>
                    <a:cubicBezTo>
                      <a:pt x="2612" y="4452"/>
                      <a:pt x="2695" y="4476"/>
                      <a:pt x="2795" y="4476"/>
                    </a:cubicBezTo>
                    <a:cubicBezTo>
                      <a:pt x="2828" y="4476"/>
                      <a:pt x="2863" y="4473"/>
                      <a:pt x="2901" y="4468"/>
                    </a:cubicBezTo>
                    <a:cubicBezTo>
                      <a:pt x="3053" y="4468"/>
                      <a:pt x="3252" y="4447"/>
                      <a:pt x="3425" y="4405"/>
                    </a:cubicBezTo>
                    <a:cubicBezTo>
                      <a:pt x="3745" y="4350"/>
                      <a:pt x="4078" y="4284"/>
                      <a:pt x="4355" y="4284"/>
                    </a:cubicBezTo>
                    <a:cubicBezTo>
                      <a:pt x="4418" y="4284"/>
                      <a:pt x="4479" y="4287"/>
                      <a:pt x="4535" y="4295"/>
                    </a:cubicBezTo>
                    <a:cubicBezTo>
                      <a:pt x="5190" y="4337"/>
                      <a:pt x="5321" y="4489"/>
                      <a:pt x="5347" y="4536"/>
                    </a:cubicBezTo>
                    <a:lnTo>
                      <a:pt x="5347" y="4578"/>
                    </a:lnTo>
                    <a:cubicBezTo>
                      <a:pt x="5347" y="4599"/>
                      <a:pt x="5368" y="4620"/>
                      <a:pt x="5368" y="4667"/>
                    </a:cubicBezTo>
                    <a:cubicBezTo>
                      <a:pt x="5389" y="4730"/>
                      <a:pt x="5389" y="4840"/>
                      <a:pt x="5389" y="4971"/>
                    </a:cubicBezTo>
                    <a:cubicBezTo>
                      <a:pt x="5389" y="5212"/>
                      <a:pt x="5347" y="5515"/>
                      <a:pt x="5190" y="5845"/>
                    </a:cubicBezTo>
                    <a:cubicBezTo>
                      <a:pt x="5059" y="6149"/>
                      <a:pt x="4886" y="6348"/>
                      <a:pt x="4645" y="6479"/>
                    </a:cubicBezTo>
                    <a:cubicBezTo>
                      <a:pt x="4431" y="6584"/>
                      <a:pt x="4169" y="6631"/>
                      <a:pt x="3818" y="6673"/>
                    </a:cubicBezTo>
                    <a:cubicBezTo>
                      <a:pt x="3733" y="6681"/>
                      <a:pt x="3649" y="6686"/>
                      <a:pt x="3565" y="6686"/>
                    </a:cubicBezTo>
                    <a:cubicBezTo>
                      <a:pt x="2986" y="6686"/>
                      <a:pt x="2457" y="6476"/>
                      <a:pt x="2095" y="6018"/>
                    </a:cubicBezTo>
                    <a:cubicBezTo>
                      <a:pt x="1875" y="5735"/>
                      <a:pt x="1723" y="5474"/>
                      <a:pt x="1634" y="5233"/>
                    </a:cubicBezTo>
                    <a:cubicBezTo>
                      <a:pt x="1550" y="5013"/>
                      <a:pt x="1524" y="4840"/>
                      <a:pt x="1524" y="4798"/>
                    </a:cubicBezTo>
                    <a:cubicBezTo>
                      <a:pt x="1503" y="4709"/>
                      <a:pt x="1524" y="4515"/>
                      <a:pt x="1524" y="4515"/>
                    </a:cubicBezTo>
                    <a:cubicBezTo>
                      <a:pt x="1550" y="4489"/>
                      <a:pt x="1702" y="4316"/>
                      <a:pt x="1744" y="4122"/>
                    </a:cubicBezTo>
                    <a:cubicBezTo>
                      <a:pt x="1765" y="3991"/>
                      <a:pt x="1723" y="3861"/>
                      <a:pt x="1681" y="3751"/>
                    </a:cubicBezTo>
                    <a:cubicBezTo>
                      <a:pt x="1613" y="3641"/>
                      <a:pt x="1571" y="3531"/>
                      <a:pt x="1571" y="3531"/>
                    </a:cubicBezTo>
                    <a:lnTo>
                      <a:pt x="1550" y="3510"/>
                    </a:lnTo>
                    <a:cubicBezTo>
                      <a:pt x="1550" y="3510"/>
                      <a:pt x="1320" y="3438"/>
                      <a:pt x="1132" y="3438"/>
                    </a:cubicBezTo>
                    <a:cubicBezTo>
                      <a:pt x="1110" y="3438"/>
                      <a:pt x="1089" y="3439"/>
                      <a:pt x="1069" y="3442"/>
                    </a:cubicBezTo>
                    <a:cubicBezTo>
                      <a:pt x="870" y="3442"/>
                      <a:pt x="765" y="3531"/>
                      <a:pt x="718" y="3573"/>
                    </a:cubicBezTo>
                    <a:cubicBezTo>
                      <a:pt x="697" y="3531"/>
                      <a:pt x="503" y="3269"/>
                      <a:pt x="503" y="2745"/>
                    </a:cubicBezTo>
                    <a:cubicBezTo>
                      <a:pt x="503" y="2462"/>
                      <a:pt x="566" y="2263"/>
                      <a:pt x="608" y="2159"/>
                    </a:cubicBezTo>
                    <a:cubicBezTo>
                      <a:pt x="655" y="2028"/>
                      <a:pt x="697" y="1980"/>
                      <a:pt x="697" y="1980"/>
                    </a:cubicBezTo>
                    <a:lnTo>
                      <a:pt x="739" y="1918"/>
                    </a:lnTo>
                    <a:lnTo>
                      <a:pt x="676" y="1897"/>
                    </a:lnTo>
                    <a:cubicBezTo>
                      <a:pt x="676" y="1897"/>
                      <a:pt x="503" y="1829"/>
                      <a:pt x="346" y="1740"/>
                    </a:cubicBezTo>
                    <a:cubicBezTo>
                      <a:pt x="283" y="1698"/>
                      <a:pt x="215" y="1635"/>
                      <a:pt x="173" y="1588"/>
                    </a:cubicBezTo>
                    <a:cubicBezTo>
                      <a:pt x="131" y="1525"/>
                      <a:pt x="110" y="1478"/>
                      <a:pt x="131" y="1436"/>
                    </a:cubicBezTo>
                    <a:cubicBezTo>
                      <a:pt x="152" y="1373"/>
                      <a:pt x="194" y="1347"/>
                      <a:pt x="241" y="1347"/>
                    </a:cubicBezTo>
                    <a:cubicBezTo>
                      <a:pt x="304" y="1347"/>
                      <a:pt x="393" y="1347"/>
                      <a:pt x="456" y="1373"/>
                    </a:cubicBezTo>
                    <a:cubicBezTo>
                      <a:pt x="608" y="1436"/>
                      <a:pt x="765" y="1504"/>
                      <a:pt x="765" y="1504"/>
                    </a:cubicBezTo>
                    <a:lnTo>
                      <a:pt x="828" y="1415"/>
                    </a:lnTo>
                    <a:cubicBezTo>
                      <a:pt x="828" y="1415"/>
                      <a:pt x="655" y="1305"/>
                      <a:pt x="545" y="1153"/>
                    </a:cubicBezTo>
                    <a:cubicBezTo>
                      <a:pt x="477" y="1064"/>
                      <a:pt x="414" y="980"/>
                      <a:pt x="393" y="891"/>
                    </a:cubicBezTo>
                    <a:cubicBezTo>
                      <a:pt x="372" y="802"/>
                      <a:pt x="372" y="718"/>
                      <a:pt x="435" y="629"/>
                    </a:cubicBezTo>
                    <a:cubicBezTo>
                      <a:pt x="477" y="540"/>
                      <a:pt x="545" y="519"/>
                      <a:pt x="634" y="519"/>
                    </a:cubicBezTo>
                    <a:cubicBezTo>
                      <a:pt x="697" y="519"/>
                      <a:pt x="786" y="561"/>
                      <a:pt x="870" y="608"/>
                    </a:cubicBezTo>
                    <a:cubicBezTo>
                      <a:pt x="1048" y="718"/>
                      <a:pt x="1199" y="870"/>
                      <a:pt x="1199" y="870"/>
                    </a:cubicBezTo>
                    <a:lnTo>
                      <a:pt x="1241" y="933"/>
                    </a:lnTo>
                    <a:lnTo>
                      <a:pt x="1288" y="870"/>
                    </a:lnTo>
                    <a:cubicBezTo>
                      <a:pt x="1288" y="870"/>
                      <a:pt x="1393" y="718"/>
                      <a:pt x="1655" y="561"/>
                    </a:cubicBezTo>
                    <a:cubicBezTo>
                      <a:pt x="1917" y="388"/>
                      <a:pt x="2336" y="195"/>
                      <a:pt x="2943" y="127"/>
                    </a:cubicBezTo>
                    <a:cubicBezTo>
                      <a:pt x="3029" y="121"/>
                      <a:pt x="3110" y="118"/>
                      <a:pt x="3187" y="118"/>
                    </a:cubicBezTo>
                    <a:close/>
                    <a:moveTo>
                      <a:pt x="3234" y="1"/>
                    </a:moveTo>
                    <a:cubicBezTo>
                      <a:pt x="3136" y="1"/>
                      <a:pt x="3033" y="6"/>
                      <a:pt x="2922" y="17"/>
                    </a:cubicBezTo>
                    <a:cubicBezTo>
                      <a:pt x="2310" y="85"/>
                      <a:pt x="1875" y="278"/>
                      <a:pt x="1592" y="457"/>
                    </a:cubicBezTo>
                    <a:cubicBezTo>
                      <a:pt x="1351" y="608"/>
                      <a:pt x="1262" y="739"/>
                      <a:pt x="1241" y="760"/>
                    </a:cubicBezTo>
                    <a:cubicBezTo>
                      <a:pt x="1199" y="739"/>
                      <a:pt x="1110" y="629"/>
                      <a:pt x="938" y="519"/>
                    </a:cubicBezTo>
                    <a:cubicBezTo>
                      <a:pt x="849" y="457"/>
                      <a:pt x="739" y="409"/>
                      <a:pt x="634" y="409"/>
                    </a:cubicBezTo>
                    <a:cubicBezTo>
                      <a:pt x="524" y="409"/>
                      <a:pt x="414" y="457"/>
                      <a:pt x="346" y="561"/>
                    </a:cubicBezTo>
                    <a:cubicBezTo>
                      <a:pt x="262" y="692"/>
                      <a:pt x="262" y="802"/>
                      <a:pt x="283" y="933"/>
                    </a:cubicBezTo>
                    <a:cubicBezTo>
                      <a:pt x="304" y="1043"/>
                      <a:pt x="372" y="1132"/>
                      <a:pt x="456" y="1216"/>
                    </a:cubicBezTo>
                    <a:cubicBezTo>
                      <a:pt x="470" y="1248"/>
                      <a:pt x="475" y="1249"/>
                      <a:pt x="484" y="1259"/>
                    </a:cubicBezTo>
                    <a:lnTo>
                      <a:pt x="484" y="1259"/>
                    </a:lnTo>
                    <a:cubicBezTo>
                      <a:pt x="428" y="1245"/>
                      <a:pt x="372" y="1231"/>
                      <a:pt x="318" y="1231"/>
                    </a:cubicBezTo>
                    <a:cubicBezTo>
                      <a:pt x="292" y="1231"/>
                      <a:pt x="266" y="1234"/>
                      <a:pt x="241" y="1242"/>
                    </a:cubicBezTo>
                    <a:cubicBezTo>
                      <a:pt x="152" y="1242"/>
                      <a:pt x="63" y="1305"/>
                      <a:pt x="21" y="1394"/>
                    </a:cubicBezTo>
                    <a:cubicBezTo>
                      <a:pt x="0" y="1478"/>
                      <a:pt x="21" y="1588"/>
                      <a:pt x="63" y="1656"/>
                    </a:cubicBezTo>
                    <a:cubicBezTo>
                      <a:pt x="131" y="1719"/>
                      <a:pt x="215" y="1787"/>
                      <a:pt x="283" y="1829"/>
                    </a:cubicBezTo>
                    <a:cubicBezTo>
                      <a:pt x="435" y="1918"/>
                      <a:pt x="524" y="1960"/>
                      <a:pt x="566" y="1980"/>
                    </a:cubicBezTo>
                    <a:cubicBezTo>
                      <a:pt x="545" y="2001"/>
                      <a:pt x="545" y="2028"/>
                      <a:pt x="503" y="2111"/>
                    </a:cubicBezTo>
                    <a:cubicBezTo>
                      <a:pt x="456" y="2242"/>
                      <a:pt x="393" y="2441"/>
                      <a:pt x="393" y="2745"/>
                    </a:cubicBezTo>
                    <a:cubicBezTo>
                      <a:pt x="372" y="3337"/>
                      <a:pt x="655" y="3682"/>
                      <a:pt x="655" y="3682"/>
                    </a:cubicBezTo>
                    <a:lnTo>
                      <a:pt x="697" y="3730"/>
                    </a:lnTo>
                    <a:lnTo>
                      <a:pt x="739" y="3682"/>
                    </a:lnTo>
                    <a:cubicBezTo>
                      <a:pt x="739" y="3682"/>
                      <a:pt x="896" y="3552"/>
                      <a:pt x="1069" y="3552"/>
                    </a:cubicBezTo>
                    <a:cubicBezTo>
                      <a:pt x="1220" y="3552"/>
                      <a:pt x="1461" y="3620"/>
                      <a:pt x="1482" y="3620"/>
                    </a:cubicBezTo>
                    <a:cubicBezTo>
                      <a:pt x="1503" y="3641"/>
                      <a:pt x="1524" y="3682"/>
                      <a:pt x="1571" y="3792"/>
                    </a:cubicBezTo>
                    <a:cubicBezTo>
                      <a:pt x="1613" y="3902"/>
                      <a:pt x="1634" y="4033"/>
                      <a:pt x="1634" y="4096"/>
                    </a:cubicBezTo>
                    <a:cubicBezTo>
                      <a:pt x="1592" y="4253"/>
                      <a:pt x="1440" y="4447"/>
                      <a:pt x="1440" y="4447"/>
                    </a:cubicBezTo>
                    <a:lnTo>
                      <a:pt x="1419" y="4468"/>
                    </a:lnTo>
                    <a:lnTo>
                      <a:pt x="1419" y="4489"/>
                    </a:lnTo>
                    <a:cubicBezTo>
                      <a:pt x="1419" y="4489"/>
                      <a:pt x="1393" y="4688"/>
                      <a:pt x="1393" y="4819"/>
                    </a:cubicBezTo>
                    <a:cubicBezTo>
                      <a:pt x="1419" y="4882"/>
                      <a:pt x="1440" y="5060"/>
                      <a:pt x="1550" y="5275"/>
                    </a:cubicBezTo>
                    <a:cubicBezTo>
                      <a:pt x="1634" y="5515"/>
                      <a:pt x="1765" y="5798"/>
                      <a:pt x="2006" y="6086"/>
                    </a:cubicBezTo>
                    <a:cubicBezTo>
                      <a:pt x="2412" y="6584"/>
                      <a:pt x="2968" y="6794"/>
                      <a:pt x="3571" y="6794"/>
                    </a:cubicBezTo>
                    <a:cubicBezTo>
                      <a:pt x="3652" y="6794"/>
                      <a:pt x="3735" y="6790"/>
                      <a:pt x="3818" y="6783"/>
                    </a:cubicBezTo>
                    <a:cubicBezTo>
                      <a:pt x="4169" y="6762"/>
                      <a:pt x="4472" y="6694"/>
                      <a:pt x="4713" y="6563"/>
                    </a:cubicBezTo>
                    <a:cubicBezTo>
                      <a:pt x="4954" y="6432"/>
                      <a:pt x="5148" y="6217"/>
                      <a:pt x="5300" y="5887"/>
                    </a:cubicBezTo>
                    <a:cubicBezTo>
                      <a:pt x="5452" y="5536"/>
                      <a:pt x="5499" y="5212"/>
                      <a:pt x="5499" y="4971"/>
                    </a:cubicBezTo>
                    <a:cubicBezTo>
                      <a:pt x="5499" y="4840"/>
                      <a:pt x="5499" y="4730"/>
                      <a:pt x="5478" y="4646"/>
                    </a:cubicBezTo>
                    <a:cubicBezTo>
                      <a:pt x="5478" y="4599"/>
                      <a:pt x="5478" y="4578"/>
                      <a:pt x="5452" y="4536"/>
                    </a:cubicBezTo>
                    <a:cubicBezTo>
                      <a:pt x="5452" y="4515"/>
                      <a:pt x="5452" y="4489"/>
                      <a:pt x="5431" y="4489"/>
                    </a:cubicBezTo>
                    <a:cubicBezTo>
                      <a:pt x="5389" y="4405"/>
                      <a:pt x="5216" y="4227"/>
                      <a:pt x="4562" y="4164"/>
                    </a:cubicBezTo>
                    <a:cubicBezTo>
                      <a:pt x="4524" y="4162"/>
                      <a:pt x="4486" y="4161"/>
                      <a:pt x="4447" y="4161"/>
                    </a:cubicBezTo>
                    <a:cubicBezTo>
                      <a:pt x="4123" y="4161"/>
                      <a:pt x="3755" y="4234"/>
                      <a:pt x="3404" y="4295"/>
                    </a:cubicBezTo>
                    <a:cubicBezTo>
                      <a:pt x="3226" y="4316"/>
                      <a:pt x="3053" y="4358"/>
                      <a:pt x="2901" y="4358"/>
                    </a:cubicBezTo>
                    <a:cubicBezTo>
                      <a:pt x="2770" y="4358"/>
                      <a:pt x="2661" y="4358"/>
                      <a:pt x="2619" y="4316"/>
                    </a:cubicBezTo>
                    <a:cubicBezTo>
                      <a:pt x="2551" y="4274"/>
                      <a:pt x="2509" y="4164"/>
                      <a:pt x="2467" y="4012"/>
                    </a:cubicBezTo>
                    <a:cubicBezTo>
                      <a:pt x="2420" y="3861"/>
                      <a:pt x="2378" y="3662"/>
                      <a:pt x="2357" y="3468"/>
                    </a:cubicBezTo>
                    <a:cubicBezTo>
                      <a:pt x="2336" y="3269"/>
                      <a:pt x="2310" y="3075"/>
                      <a:pt x="2289" y="2918"/>
                    </a:cubicBezTo>
                    <a:cubicBezTo>
                      <a:pt x="2268" y="2745"/>
                      <a:pt x="2247" y="2635"/>
                      <a:pt x="2247" y="2572"/>
                    </a:cubicBezTo>
                    <a:cubicBezTo>
                      <a:pt x="2205" y="2462"/>
                      <a:pt x="2226" y="2420"/>
                      <a:pt x="2268" y="2373"/>
                    </a:cubicBezTo>
                    <a:cubicBezTo>
                      <a:pt x="2310" y="2310"/>
                      <a:pt x="2378" y="2263"/>
                      <a:pt x="2467" y="2221"/>
                    </a:cubicBezTo>
                    <a:cubicBezTo>
                      <a:pt x="2550" y="2173"/>
                      <a:pt x="2690" y="2119"/>
                      <a:pt x="2894" y="2119"/>
                    </a:cubicBezTo>
                    <a:cubicBezTo>
                      <a:pt x="3063" y="2119"/>
                      <a:pt x="3276" y="2156"/>
                      <a:pt x="3535" y="2263"/>
                    </a:cubicBezTo>
                    <a:cubicBezTo>
                      <a:pt x="3818" y="2394"/>
                      <a:pt x="4211" y="2462"/>
                      <a:pt x="4535" y="2504"/>
                    </a:cubicBezTo>
                    <a:cubicBezTo>
                      <a:pt x="4713" y="2525"/>
                      <a:pt x="4865" y="2525"/>
                      <a:pt x="4996" y="2525"/>
                    </a:cubicBezTo>
                    <a:cubicBezTo>
                      <a:pt x="5127" y="2525"/>
                      <a:pt x="5237" y="2504"/>
                      <a:pt x="5300" y="2483"/>
                    </a:cubicBezTo>
                    <a:cubicBezTo>
                      <a:pt x="5499" y="2373"/>
                      <a:pt x="5499" y="2159"/>
                      <a:pt x="5499" y="2111"/>
                    </a:cubicBezTo>
                    <a:cubicBezTo>
                      <a:pt x="5520" y="2111"/>
                      <a:pt x="5672" y="2001"/>
                      <a:pt x="5803" y="1787"/>
                    </a:cubicBezTo>
                    <a:cubicBezTo>
                      <a:pt x="5934" y="1567"/>
                      <a:pt x="6002" y="1263"/>
                      <a:pt x="5782" y="912"/>
                    </a:cubicBezTo>
                    <a:cubicBezTo>
                      <a:pt x="5672" y="802"/>
                      <a:pt x="5520" y="781"/>
                      <a:pt x="5389" y="760"/>
                    </a:cubicBezTo>
                    <a:cubicBezTo>
                      <a:pt x="5237" y="760"/>
                      <a:pt x="5085" y="760"/>
                      <a:pt x="4928" y="692"/>
                    </a:cubicBezTo>
                    <a:cubicBezTo>
                      <a:pt x="4776" y="629"/>
                      <a:pt x="4582" y="430"/>
                      <a:pt x="4273" y="258"/>
                    </a:cubicBezTo>
                    <a:cubicBezTo>
                      <a:pt x="4023" y="115"/>
                      <a:pt x="3697" y="1"/>
                      <a:pt x="32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07;p46">
                <a:extLst>
                  <a:ext uri="{FF2B5EF4-FFF2-40B4-BE49-F238E27FC236}">
                    <a16:creationId xmlns:a16="http://schemas.microsoft.com/office/drawing/2014/main" id="{702D927A-7DF5-BDAA-5392-6C3B4B4158C5}"/>
                  </a:ext>
                </a:extLst>
              </p:cNvPr>
              <p:cNvSpPr/>
              <p:nvPr/>
            </p:nvSpPr>
            <p:spPr>
              <a:xfrm>
                <a:off x="954095" y="1201960"/>
                <a:ext cx="129684" cy="66410"/>
              </a:xfrm>
              <a:custGeom>
                <a:avLst/>
                <a:gdLst/>
                <a:ahLst/>
                <a:cxnLst/>
                <a:rect l="l" t="t" r="r" b="b"/>
                <a:pathLst>
                  <a:path w="910" h="466" extrusionOk="0">
                    <a:moveTo>
                      <a:pt x="653" y="0"/>
                    </a:moveTo>
                    <a:cubicBezTo>
                      <a:pt x="640" y="0"/>
                      <a:pt x="627" y="1"/>
                      <a:pt x="613" y="2"/>
                    </a:cubicBezTo>
                    <a:cubicBezTo>
                      <a:pt x="372" y="2"/>
                      <a:pt x="89" y="65"/>
                      <a:pt x="48" y="112"/>
                    </a:cubicBezTo>
                    <a:cubicBezTo>
                      <a:pt x="0" y="154"/>
                      <a:pt x="69" y="306"/>
                      <a:pt x="69" y="306"/>
                    </a:cubicBezTo>
                    <a:cubicBezTo>
                      <a:pt x="97" y="396"/>
                      <a:pt x="138" y="466"/>
                      <a:pt x="217" y="466"/>
                    </a:cubicBezTo>
                    <a:cubicBezTo>
                      <a:pt x="253" y="466"/>
                      <a:pt x="297" y="451"/>
                      <a:pt x="351" y="416"/>
                    </a:cubicBezTo>
                    <a:cubicBezTo>
                      <a:pt x="431" y="347"/>
                      <a:pt x="517" y="320"/>
                      <a:pt x="596" y="320"/>
                    </a:cubicBezTo>
                    <a:cubicBezTo>
                      <a:pt x="668" y="320"/>
                      <a:pt x="734" y="342"/>
                      <a:pt x="786" y="374"/>
                    </a:cubicBezTo>
                    <a:cubicBezTo>
                      <a:pt x="810" y="386"/>
                      <a:pt x="829" y="391"/>
                      <a:pt x="844" y="391"/>
                    </a:cubicBezTo>
                    <a:cubicBezTo>
                      <a:pt x="910" y="391"/>
                      <a:pt x="896" y="290"/>
                      <a:pt x="896" y="217"/>
                    </a:cubicBezTo>
                    <a:cubicBezTo>
                      <a:pt x="896" y="139"/>
                      <a:pt x="841" y="0"/>
                      <a:pt x="653"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08;p46">
                <a:extLst>
                  <a:ext uri="{FF2B5EF4-FFF2-40B4-BE49-F238E27FC236}">
                    <a16:creationId xmlns:a16="http://schemas.microsoft.com/office/drawing/2014/main" id="{27F91BDC-76D0-90D3-0063-CB7B42337083}"/>
                  </a:ext>
                </a:extLst>
              </p:cNvPr>
              <p:cNvSpPr/>
              <p:nvPr/>
            </p:nvSpPr>
            <p:spPr>
              <a:xfrm>
                <a:off x="948110" y="1192554"/>
                <a:ext cx="143508" cy="84366"/>
              </a:xfrm>
              <a:custGeom>
                <a:avLst/>
                <a:gdLst/>
                <a:ahLst/>
                <a:cxnLst/>
                <a:rect l="l" t="t" r="r" b="b"/>
                <a:pathLst>
                  <a:path w="1007" h="592" extrusionOk="0">
                    <a:moveTo>
                      <a:pt x="655" y="110"/>
                    </a:moveTo>
                    <a:cubicBezTo>
                      <a:pt x="765" y="110"/>
                      <a:pt x="807" y="131"/>
                      <a:pt x="849" y="178"/>
                    </a:cubicBezTo>
                    <a:cubicBezTo>
                      <a:pt x="875" y="199"/>
                      <a:pt x="896" y="241"/>
                      <a:pt x="896" y="283"/>
                    </a:cubicBezTo>
                    <a:cubicBezTo>
                      <a:pt x="896" y="330"/>
                      <a:pt x="896" y="372"/>
                      <a:pt x="875" y="393"/>
                    </a:cubicBezTo>
                    <a:cubicBezTo>
                      <a:pt x="817" y="356"/>
                      <a:pt x="741" y="335"/>
                      <a:pt x="660" y="335"/>
                    </a:cubicBezTo>
                    <a:cubicBezTo>
                      <a:pt x="558" y="335"/>
                      <a:pt x="447" y="367"/>
                      <a:pt x="351" y="440"/>
                    </a:cubicBezTo>
                    <a:cubicBezTo>
                      <a:pt x="325" y="461"/>
                      <a:pt x="283" y="461"/>
                      <a:pt x="262" y="482"/>
                    </a:cubicBezTo>
                    <a:cubicBezTo>
                      <a:pt x="262" y="482"/>
                      <a:pt x="241" y="482"/>
                      <a:pt x="241" y="461"/>
                    </a:cubicBezTo>
                    <a:cubicBezTo>
                      <a:pt x="221" y="461"/>
                      <a:pt x="173" y="414"/>
                      <a:pt x="152" y="351"/>
                    </a:cubicBezTo>
                    <a:lnTo>
                      <a:pt x="152" y="330"/>
                    </a:lnTo>
                    <a:cubicBezTo>
                      <a:pt x="152" y="330"/>
                      <a:pt x="131" y="309"/>
                      <a:pt x="131" y="262"/>
                    </a:cubicBezTo>
                    <a:lnTo>
                      <a:pt x="131" y="220"/>
                    </a:lnTo>
                    <a:cubicBezTo>
                      <a:pt x="111" y="220"/>
                      <a:pt x="131" y="199"/>
                      <a:pt x="173" y="199"/>
                    </a:cubicBezTo>
                    <a:cubicBezTo>
                      <a:pt x="221" y="178"/>
                      <a:pt x="262" y="178"/>
                      <a:pt x="304" y="152"/>
                    </a:cubicBezTo>
                    <a:cubicBezTo>
                      <a:pt x="414" y="131"/>
                      <a:pt x="524" y="110"/>
                      <a:pt x="655" y="110"/>
                    </a:cubicBezTo>
                    <a:close/>
                    <a:moveTo>
                      <a:pt x="634" y="0"/>
                    </a:moveTo>
                    <a:cubicBezTo>
                      <a:pt x="524" y="0"/>
                      <a:pt x="393" y="21"/>
                      <a:pt x="283" y="47"/>
                    </a:cubicBezTo>
                    <a:cubicBezTo>
                      <a:pt x="221" y="68"/>
                      <a:pt x="173" y="68"/>
                      <a:pt x="131" y="89"/>
                    </a:cubicBezTo>
                    <a:cubicBezTo>
                      <a:pt x="90" y="89"/>
                      <a:pt x="63" y="110"/>
                      <a:pt x="42" y="131"/>
                    </a:cubicBezTo>
                    <a:cubicBezTo>
                      <a:pt x="22" y="152"/>
                      <a:pt x="1" y="199"/>
                      <a:pt x="1" y="220"/>
                    </a:cubicBezTo>
                    <a:cubicBezTo>
                      <a:pt x="1" y="262"/>
                      <a:pt x="22" y="283"/>
                      <a:pt x="22" y="309"/>
                    </a:cubicBezTo>
                    <a:cubicBezTo>
                      <a:pt x="42" y="351"/>
                      <a:pt x="42" y="372"/>
                      <a:pt x="42" y="372"/>
                    </a:cubicBezTo>
                    <a:cubicBezTo>
                      <a:pt x="90" y="461"/>
                      <a:pt x="111" y="524"/>
                      <a:pt x="173" y="571"/>
                    </a:cubicBezTo>
                    <a:cubicBezTo>
                      <a:pt x="221" y="592"/>
                      <a:pt x="262" y="592"/>
                      <a:pt x="283" y="592"/>
                    </a:cubicBezTo>
                    <a:cubicBezTo>
                      <a:pt x="325" y="571"/>
                      <a:pt x="372" y="545"/>
                      <a:pt x="414" y="524"/>
                    </a:cubicBezTo>
                    <a:cubicBezTo>
                      <a:pt x="494" y="466"/>
                      <a:pt x="574" y="446"/>
                      <a:pt x="645" y="446"/>
                    </a:cubicBezTo>
                    <a:cubicBezTo>
                      <a:pt x="709" y="446"/>
                      <a:pt x="765" y="462"/>
                      <a:pt x="807" y="482"/>
                    </a:cubicBezTo>
                    <a:cubicBezTo>
                      <a:pt x="837" y="497"/>
                      <a:pt x="858" y="512"/>
                      <a:pt x="883" y="512"/>
                    </a:cubicBezTo>
                    <a:cubicBezTo>
                      <a:pt x="894" y="512"/>
                      <a:pt x="905" y="509"/>
                      <a:pt x="917" y="503"/>
                    </a:cubicBezTo>
                    <a:cubicBezTo>
                      <a:pt x="959" y="503"/>
                      <a:pt x="980" y="461"/>
                      <a:pt x="980" y="440"/>
                    </a:cubicBezTo>
                    <a:cubicBezTo>
                      <a:pt x="1006" y="372"/>
                      <a:pt x="1006" y="330"/>
                      <a:pt x="1006" y="283"/>
                    </a:cubicBezTo>
                    <a:cubicBezTo>
                      <a:pt x="1006" y="220"/>
                      <a:pt x="980" y="152"/>
                      <a:pt x="917" y="89"/>
                    </a:cubicBezTo>
                    <a:cubicBezTo>
                      <a:pt x="875" y="47"/>
                      <a:pt x="765"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09;p46">
                <a:extLst>
                  <a:ext uri="{FF2B5EF4-FFF2-40B4-BE49-F238E27FC236}">
                    <a16:creationId xmlns:a16="http://schemas.microsoft.com/office/drawing/2014/main" id="{AA38B46D-D895-509F-7629-2D3113B3C559}"/>
                  </a:ext>
                </a:extLst>
              </p:cNvPr>
              <p:cNvSpPr/>
              <p:nvPr/>
            </p:nvSpPr>
            <p:spPr>
              <a:xfrm>
                <a:off x="1209336" y="1209228"/>
                <a:ext cx="99329" cy="60994"/>
              </a:xfrm>
              <a:custGeom>
                <a:avLst/>
                <a:gdLst/>
                <a:ahLst/>
                <a:cxnLst/>
                <a:rect l="l" t="t" r="r" b="b"/>
                <a:pathLst>
                  <a:path w="697" h="428" extrusionOk="0">
                    <a:moveTo>
                      <a:pt x="282" y="0"/>
                    </a:moveTo>
                    <a:cubicBezTo>
                      <a:pt x="223" y="0"/>
                      <a:pt x="165" y="5"/>
                      <a:pt x="110" y="14"/>
                    </a:cubicBezTo>
                    <a:cubicBezTo>
                      <a:pt x="0" y="14"/>
                      <a:pt x="42" y="145"/>
                      <a:pt x="42" y="145"/>
                    </a:cubicBezTo>
                    <a:cubicBezTo>
                      <a:pt x="25" y="293"/>
                      <a:pt x="83" y="376"/>
                      <a:pt x="178" y="376"/>
                    </a:cubicBezTo>
                    <a:cubicBezTo>
                      <a:pt x="198" y="376"/>
                      <a:pt x="219" y="372"/>
                      <a:pt x="241" y="365"/>
                    </a:cubicBezTo>
                    <a:cubicBezTo>
                      <a:pt x="305" y="341"/>
                      <a:pt x="377" y="314"/>
                      <a:pt x="441" y="314"/>
                    </a:cubicBezTo>
                    <a:cubicBezTo>
                      <a:pt x="488" y="314"/>
                      <a:pt x="531" y="328"/>
                      <a:pt x="566" y="365"/>
                    </a:cubicBezTo>
                    <a:cubicBezTo>
                      <a:pt x="606" y="405"/>
                      <a:pt x="633" y="427"/>
                      <a:pt x="649" y="427"/>
                    </a:cubicBezTo>
                    <a:cubicBezTo>
                      <a:pt x="670" y="427"/>
                      <a:pt x="676" y="395"/>
                      <a:pt x="676" y="323"/>
                    </a:cubicBezTo>
                    <a:cubicBezTo>
                      <a:pt x="697" y="166"/>
                      <a:pt x="697" y="103"/>
                      <a:pt x="545" y="35"/>
                    </a:cubicBezTo>
                    <a:cubicBezTo>
                      <a:pt x="456" y="11"/>
                      <a:pt x="367" y="0"/>
                      <a:pt x="28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10;p46">
                <a:extLst>
                  <a:ext uri="{FF2B5EF4-FFF2-40B4-BE49-F238E27FC236}">
                    <a16:creationId xmlns:a16="http://schemas.microsoft.com/office/drawing/2014/main" id="{E9737E97-35AC-C414-30E7-6C94274A17D8}"/>
                  </a:ext>
                </a:extLst>
              </p:cNvPr>
              <p:cNvSpPr/>
              <p:nvPr/>
            </p:nvSpPr>
            <p:spPr>
              <a:xfrm>
                <a:off x="1206344" y="1201675"/>
                <a:ext cx="112155" cy="76528"/>
              </a:xfrm>
              <a:custGeom>
                <a:avLst/>
                <a:gdLst/>
                <a:ahLst/>
                <a:cxnLst/>
                <a:rect l="l" t="t" r="r" b="b"/>
                <a:pathLst>
                  <a:path w="787" h="537" extrusionOk="0">
                    <a:moveTo>
                      <a:pt x="152" y="114"/>
                    </a:moveTo>
                    <a:cubicBezTo>
                      <a:pt x="262" y="114"/>
                      <a:pt x="414" y="114"/>
                      <a:pt x="566" y="156"/>
                    </a:cubicBezTo>
                    <a:cubicBezTo>
                      <a:pt x="634" y="177"/>
                      <a:pt x="634" y="198"/>
                      <a:pt x="655" y="219"/>
                    </a:cubicBezTo>
                    <a:lnTo>
                      <a:pt x="655" y="350"/>
                    </a:lnTo>
                    <a:lnTo>
                      <a:pt x="655" y="397"/>
                    </a:lnTo>
                    <a:cubicBezTo>
                      <a:pt x="634" y="397"/>
                      <a:pt x="634" y="397"/>
                      <a:pt x="634" y="376"/>
                    </a:cubicBezTo>
                    <a:cubicBezTo>
                      <a:pt x="566" y="329"/>
                      <a:pt x="503" y="308"/>
                      <a:pt x="435" y="308"/>
                    </a:cubicBezTo>
                    <a:cubicBezTo>
                      <a:pt x="372" y="308"/>
                      <a:pt x="304" y="329"/>
                      <a:pt x="241" y="350"/>
                    </a:cubicBezTo>
                    <a:cubicBezTo>
                      <a:pt x="218" y="363"/>
                      <a:pt x="201" y="370"/>
                      <a:pt x="187" y="370"/>
                    </a:cubicBezTo>
                    <a:cubicBezTo>
                      <a:pt x="173" y="370"/>
                      <a:pt x="163" y="363"/>
                      <a:pt x="152" y="350"/>
                    </a:cubicBezTo>
                    <a:cubicBezTo>
                      <a:pt x="131" y="329"/>
                      <a:pt x="111" y="287"/>
                      <a:pt x="111" y="198"/>
                    </a:cubicBezTo>
                    <a:lnTo>
                      <a:pt x="21" y="198"/>
                    </a:lnTo>
                    <a:lnTo>
                      <a:pt x="111" y="177"/>
                    </a:lnTo>
                    <a:lnTo>
                      <a:pt x="111" y="135"/>
                    </a:lnTo>
                    <a:lnTo>
                      <a:pt x="131" y="135"/>
                    </a:lnTo>
                    <a:cubicBezTo>
                      <a:pt x="131" y="135"/>
                      <a:pt x="131" y="114"/>
                      <a:pt x="152" y="114"/>
                    </a:cubicBezTo>
                    <a:close/>
                    <a:moveTo>
                      <a:pt x="296" y="1"/>
                    </a:moveTo>
                    <a:cubicBezTo>
                      <a:pt x="233" y="1"/>
                      <a:pt x="175" y="4"/>
                      <a:pt x="131" y="4"/>
                    </a:cubicBezTo>
                    <a:cubicBezTo>
                      <a:pt x="111" y="4"/>
                      <a:pt x="63" y="25"/>
                      <a:pt x="42" y="46"/>
                    </a:cubicBezTo>
                    <a:cubicBezTo>
                      <a:pt x="21" y="67"/>
                      <a:pt x="1" y="88"/>
                      <a:pt x="1" y="135"/>
                    </a:cubicBezTo>
                    <a:lnTo>
                      <a:pt x="1" y="198"/>
                    </a:lnTo>
                    <a:lnTo>
                      <a:pt x="1" y="219"/>
                    </a:lnTo>
                    <a:cubicBezTo>
                      <a:pt x="1" y="308"/>
                      <a:pt x="21" y="376"/>
                      <a:pt x="63" y="439"/>
                    </a:cubicBezTo>
                    <a:cubicBezTo>
                      <a:pt x="93" y="465"/>
                      <a:pt x="136" y="485"/>
                      <a:pt x="186" y="485"/>
                    </a:cubicBezTo>
                    <a:cubicBezTo>
                      <a:pt x="217" y="485"/>
                      <a:pt x="250" y="478"/>
                      <a:pt x="283" y="460"/>
                    </a:cubicBezTo>
                    <a:cubicBezTo>
                      <a:pt x="325" y="439"/>
                      <a:pt x="393" y="418"/>
                      <a:pt x="435" y="418"/>
                    </a:cubicBezTo>
                    <a:cubicBezTo>
                      <a:pt x="477" y="418"/>
                      <a:pt x="524" y="418"/>
                      <a:pt x="545" y="460"/>
                    </a:cubicBezTo>
                    <a:cubicBezTo>
                      <a:pt x="566" y="481"/>
                      <a:pt x="587" y="507"/>
                      <a:pt x="608" y="507"/>
                    </a:cubicBezTo>
                    <a:cubicBezTo>
                      <a:pt x="627" y="522"/>
                      <a:pt x="642" y="537"/>
                      <a:pt x="665" y="537"/>
                    </a:cubicBezTo>
                    <a:cubicBezTo>
                      <a:pt x="674" y="537"/>
                      <a:pt x="685" y="534"/>
                      <a:pt x="697" y="528"/>
                    </a:cubicBezTo>
                    <a:cubicBezTo>
                      <a:pt x="718" y="528"/>
                      <a:pt x="739" y="481"/>
                      <a:pt x="739" y="460"/>
                    </a:cubicBezTo>
                    <a:cubicBezTo>
                      <a:pt x="765" y="439"/>
                      <a:pt x="765" y="418"/>
                      <a:pt x="765" y="376"/>
                    </a:cubicBezTo>
                    <a:cubicBezTo>
                      <a:pt x="765" y="308"/>
                      <a:pt x="786" y="245"/>
                      <a:pt x="765" y="177"/>
                    </a:cubicBezTo>
                    <a:cubicBezTo>
                      <a:pt x="739" y="114"/>
                      <a:pt x="676" y="67"/>
                      <a:pt x="587" y="46"/>
                    </a:cubicBezTo>
                    <a:cubicBezTo>
                      <a:pt x="496" y="8"/>
                      <a:pt x="390" y="1"/>
                      <a:pt x="29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11;p46">
                <a:extLst>
                  <a:ext uri="{FF2B5EF4-FFF2-40B4-BE49-F238E27FC236}">
                    <a16:creationId xmlns:a16="http://schemas.microsoft.com/office/drawing/2014/main" id="{1C576F07-F254-17D3-6D81-CDA2E9265174}"/>
                  </a:ext>
                </a:extLst>
              </p:cNvPr>
              <p:cNvSpPr/>
              <p:nvPr/>
            </p:nvSpPr>
            <p:spPr>
              <a:xfrm>
                <a:off x="677192" y="1394781"/>
                <a:ext cx="56149" cy="64842"/>
              </a:xfrm>
              <a:custGeom>
                <a:avLst/>
                <a:gdLst/>
                <a:ahLst/>
                <a:cxnLst/>
                <a:rect l="l" t="t" r="r" b="b"/>
                <a:pathLst>
                  <a:path w="394" h="455" extrusionOk="0">
                    <a:moveTo>
                      <a:pt x="69" y="0"/>
                    </a:moveTo>
                    <a:cubicBezTo>
                      <a:pt x="27" y="21"/>
                      <a:pt x="1" y="42"/>
                      <a:pt x="27" y="68"/>
                    </a:cubicBezTo>
                    <a:cubicBezTo>
                      <a:pt x="48" y="262"/>
                      <a:pt x="179" y="351"/>
                      <a:pt x="289" y="435"/>
                    </a:cubicBezTo>
                    <a:cubicBezTo>
                      <a:pt x="310" y="448"/>
                      <a:pt x="325" y="455"/>
                      <a:pt x="338" y="455"/>
                    </a:cubicBezTo>
                    <a:cubicBezTo>
                      <a:pt x="351" y="455"/>
                      <a:pt x="362" y="448"/>
                      <a:pt x="372" y="435"/>
                    </a:cubicBezTo>
                    <a:cubicBezTo>
                      <a:pt x="393" y="393"/>
                      <a:pt x="393" y="372"/>
                      <a:pt x="351" y="351"/>
                    </a:cubicBezTo>
                    <a:cubicBezTo>
                      <a:pt x="241" y="262"/>
                      <a:pt x="158" y="199"/>
                      <a:pt x="132" y="42"/>
                    </a:cubicBezTo>
                    <a:cubicBezTo>
                      <a:pt x="111" y="21"/>
                      <a:pt x="90"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12;p46">
                <a:extLst>
                  <a:ext uri="{FF2B5EF4-FFF2-40B4-BE49-F238E27FC236}">
                    <a16:creationId xmlns:a16="http://schemas.microsoft.com/office/drawing/2014/main" id="{4976F653-9DF9-C937-94AD-68CDB1C6D2CD}"/>
                  </a:ext>
                </a:extLst>
              </p:cNvPr>
              <p:cNvSpPr/>
              <p:nvPr/>
            </p:nvSpPr>
            <p:spPr>
              <a:xfrm>
                <a:off x="736905" y="1442523"/>
                <a:ext cx="40473" cy="18099"/>
              </a:xfrm>
              <a:custGeom>
                <a:avLst/>
                <a:gdLst/>
                <a:ahLst/>
                <a:cxnLst/>
                <a:rect l="l" t="t" r="r" b="b"/>
                <a:pathLst>
                  <a:path w="284" h="127" extrusionOk="0">
                    <a:moveTo>
                      <a:pt x="76" y="1"/>
                    </a:moveTo>
                    <a:cubicBezTo>
                      <a:pt x="69" y="1"/>
                      <a:pt x="63" y="6"/>
                      <a:pt x="63" y="16"/>
                    </a:cubicBezTo>
                    <a:cubicBezTo>
                      <a:pt x="42" y="16"/>
                      <a:pt x="21" y="16"/>
                      <a:pt x="21" y="37"/>
                    </a:cubicBezTo>
                    <a:cubicBezTo>
                      <a:pt x="1" y="58"/>
                      <a:pt x="21" y="100"/>
                      <a:pt x="42" y="100"/>
                    </a:cubicBezTo>
                    <a:cubicBezTo>
                      <a:pt x="84" y="126"/>
                      <a:pt x="105" y="126"/>
                      <a:pt x="152" y="126"/>
                    </a:cubicBezTo>
                    <a:lnTo>
                      <a:pt x="215" y="126"/>
                    </a:lnTo>
                    <a:cubicBezTo>
                      <a:pt x="262" y="126"/>
                      <a:pt x="283" y="100"/>
                      <a:pt x="283" y="79"/>
                    </a:cubicBezTo>
                    <a:cubicBezTo>
                      <a:pt x="283" y="37"/>
                      <a:pt x="262" y="16"/>
                      <a:pt x="236" y="16"/>
                    </a:cubicBezTo>
                    <a:lnTo>
                      <a:pt x="105" y="16"/>
                    </a:lnTo>
                    <a:cubicBezTo>
                      <a:pt x="95" y="6"/>
                      <a:pt x="84"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013;p46">
                <a:extLst>
                  <a:ext uri="{FF2B5EF4-FFF2-40B4-BE49-F238E27FC236}">
                    <a16:creationId xmlns:a16="http://schemas.microsoft.com/office/drawing/2014/main" id="{756858C4-F4F1-9428-8A02-40727E08EB59}"/>
                  </a:ext>
                </a:extLst>
              </p:cNvPr>
              <p:cNvSpPr/>
              <p:nvPr/>
            </p:nvSpPr>
            <p:spPr>
              <a:xfrm>
                <a:off x="602516" y="1659001"/>
                <a:ext cx="989019" cy="643860"/>
              </a:xfrm>
              <a:custGeom>
                <a:avLst/>
                <a:gdLst/>
                <a:ahLst/>
                <a:cxnLst/>
                <a:rect l="l" t="t" r="r" b="b"/>
                <a:pathLst>
                  <a:path w="6940" h="4518" extrusionOk="0">
                    <a:moveTo>
                      <a:pt x="5086" y="0"/>
                    </a:moveTo>
                    <a:cubicBezTo>
                      <a:pt x="5086" y="0"/>
                      <a:pt x="5023" y="110"/>
                      <a:pt x="4693" y="524"/>
                    </a:cubicBezTo>
                    <a:cubicBezTo>
                      <a:pt x="4348" y="964"/>
                      <a:pt x="3122" y="1901"/>
                      <a:pt x="1834" y="2142"/>
                    </a:cubicBezTo>
                    <a:cubicBezTo>
                      <a:pt x="525" y="2404"/>
                      <a:pt x="1" y="2729"/>
                      <a:pt x="90" y="3645"/>
                    </a:cubicBezTo>
                    <a:cubicBezTo>
                      <a:pt x="237" y="4271"/>
                      <a:pt x="706" y="4517"/>
                      <a:pt x="1437" y="4517"/>
                    </a:cubicBezTo>
                    <a:cubicBezTo>
                      <a:pt x="2009" y="4517"/>
                      <a:pt x="2741" y="4366"/>
                      <a:pt x="3604" y="4127"/>
                    </a:cubicBezTo>
                    <a:cubicBezTo>
                      <a:pt x="5589" y="3556"/>
                      <a:pt x="6940" y="1749"/>
                      <a:pt x="6940" y="1749"/>
                    </a:cubicBezTo>
                    <a:lnTo>
                      <a:pt x="5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014;p46">
                <a:extLst>
                  <a:ext uri="{FF2B5EF4-FFF2-40B4-BE49-F238E27FC236}">
                    <a16:creationId xmlns:a16="http://schemas.microsoft.com/office/drawing/2014/main" id="{CD8BD0AC-F47D-E429-82CA-58BD02A74E92}"/>
                  </a:ext>
                </a:extLst>
              </p:cNvPr>
              <p:cNvSpPr/>
              <p:nvPr/>
            </p:nvSpPr>
            <p:spPr>
              <a:xfrm>
                <a:off x="599523" y="1647030"/>
                <a:ext cx="1004696" cy="663099"/>
              </a:xfrm>
              <a:custGeom>
                <a:avLst/>
                <a:gdLst/>
                <a:ahLst/>
                <a:cxnLst/>
                <a:rect l="l" t="t" r="r" b="b"/>
                <a:pathLst>
                  <a:path w="7050" h="4653" extrusionOk="0">
                    <a:moveTo>
                      <a:pt x="5128" y="173"/>
                    </a:moveTo>
                    <a:lnTo>
                      <a:pt x="6898" y="1833"/>
                    </a:lnTo>
                    <a:cubicBezTo>
                      <a:pt x="6830" y="1896"/>
                      <a:pt x="5547" y="3598"/>
                      <a:pt x="3625" y="4143"/>
                    </a:cubicBezTo>
                    <a:cubicBezTo>
                      <a:pt x="2738" y="4392"/>
                      <a:pt x="2006" y="4544"/>
                      <a:pt x="1443" y="4544"/>
                    </a:cubicBezTo>
                    <a:cubicBezTo>
                      <a:pt x="1368" y="4544"/>
                      <a:pt x="1296" y="4541"/>
                      <a:pt x="1226" y="4536"/>
                    </a:cubicBezTo>
                    <a:cubicBezTo>
                      <a:pt x="938" y="4515"/>
                      <a:pt x="703" y="4426"/>
                      <a:pt x="525" y="4295"/>
                    </a:cubicBezTo>
                    <a:cubicBezTo>
                      <a:pt x="352" y="4164"/>
                      <a:pt x="242" y="3991"/>
                      <a:pt x="179" y="3708"/>
                    </a:cubicBezTo>
                    <a:cubicBezTo>
                      <a:pt x="132" y="3274"/>
                      <a:pt x="221" y="2986"/>
                      <a:pt x="483" y="2771"/>
                    </a:cubicBezTo>
                    <a:cubicBezTo>
                      <a:pt x="766" y="2551"/>
                      <a:pt x="1200" y="2420"/>
                      <a:pt x="1855" y="2289"/>
                    </a:cubicBezTo>
                    <a:cubicBezTo>
                      <a:pt x="2509" y="2158"/>
                      <a:pt x="3164" y="1875"/>
                      <a:pt x="3667" y="1545"/>
                    </a:cubicBezTo>
                    <a:cubicBezTo>
                      <a:pt x="4190" y="1221"/>
                      <a:pt x="4583" y="870"/>
                      <a:pt x="4761" y="655"/>
                    </a:cubicBezTo>
                    <a:cubicBezTo>
                      <a:pt x="5065" y="262"/>
                      <a:pt x="5107" y="194"/>
                      <a:pt x="5128" y="173"/>
                    </a:cubicBezTo>
                    <a:close/>
                    <a:moveTo>
                      <a:pt x="5107" y="0"/>
                    </a:moveTo>
                    <a:lnTo>
                      <a:pt x="5065" y="63"/>
                    </a:lnTo>
                    <a:cubicBezTo>
                      <a:pt x="5065" y="63"/>
                      <a:pt x="4997" y="152"/>
                      <a:pt x="4672" y="587"/>
                    </a:cubicBezTo>
                    <a:cubicBezTo>
                      <a:pt x="4499" y="786"/>
                      <a:pt x="4128" y="1132"/>
                      <a:pt x="3604" y="1441"/>
                    </a:cubicBezTo>
                    <a:cubicBezTo>
                      <a:pt x="3101" y="1765"/>
                      <a:pt x="2488" y="2048"/>
                      <a:pt x="1834" y="2179"/>
                    </a:cubicBezTo>
                    <a:cubicBezTo>
                      <a:pt x="1179" y="2289"/>
                      <a:pt x="724" y="2441"/>
                      <a:pt x="415" y="2682"/>
                    </a:cubicBezTo>
                    <a:cubicBezTo>
                      <a:pt x="111" y="2923"/>
                      <a:pt x="1" y="3274"/>
                      <a:pt x="48" y="3729"/>
                    </a:cubicBezTo>
                    <a:lnTo>
                      <a:pt x="69" y="3729"/>
                    </a:lnTo>
                    <a:cubicBezTo>
                      <a:pt x="132" y="4033"/>
                      <a:pt x="263" y="4253"/>
                      <a:pt x="462" y="4405"/>
                    </a:cubicBezTo>
                    <a:cubicBezTo>
                      <a:pt x="656" y="4536"/>
                      <a:pt x="917" y="4625"/>
                      <a:pt x="1226" y="4646"/>
                    </a:cubicBezTo>
                    <a:cubicBezTo>
                      <a:pt x="1293" y="4650"/>
                      <a:pt x="1363" y="4652"/>
                      <a:pt x="1435" y="4652"/>
                    </a:cubicBezTo>
                    <a:cubicBezTo>
                      <a:pt x="2019" y="4652"/>
                      <a:pt x="2774" y="4505"/>
                      <a:pt x="3646" y="4253"/>
                    </a:cubicBezTo>
                    <a:cubicBezTo>
                      <a:pt x="5652" y="3687"/>
                      <a:pt x="7008" y="1854"/>
                      <a:pt x="7008" y="1854"/>
                    </a:cubicBezTo>
                    <a:lnTo>
                      <a:pt x="7050" y="1807"/>
                    </a:lnTo>
                    <a:lnTo>
                      <a:pt x="510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015;p46">
                <a:extLst>
                  <a:ext uri="{FF2B5EF4-FFF2-40B4-BE49-F238E27FC236}">
                    <a16:creationId xmlns:a16="http://schemas.microsoft.com/office/drawing/2014/main" id="{3C446E84-25B9-17C7-91A3-4F2B506155E2}"/>
                  </a:ext>
                </a:extLst>
              </p:cNvPr>
              <p:cNvSpPr/>
              <p:nvPr/>
            </p:nvSpPr>
            <p:spPr>
              <a:xfrm>
                <a:off x="1383203" y="1228895"/>
                <a:ext cx="401735" cy="530136"/>
              </a:xfrm>
              <a:custGeom>
                <a:avLst/>
                <a:gdLst/>
                <a:ahLst/>
                <a:cxnLst/>
                <a:rect l="l" t="t" r="r" b="b"/>
                <a:pathLst>
                  <a:path w="2819" h="3720" extrusionOk="0">
                    <a:moveTo>
                      <a:pt x="1118" y="1"/>
                    </a:moveTo>
                    <a:cubicBezTo>
                      <a:pt x="1033" y="1"/>
                      <a:pt x="955" y="53"/>
                      <a:pt x="917" y="185"/>
                    </a:cubicBezTo>
                    <a:cubicBezTo>
                      <a:pt x="833" y="489"/>
                      <a:pt x="592" y="730"/>
                      <a:pt x="462" y="903"/>
                    </a:cubicBezTo>
                    <a:cubicBezTo>
                      <a:pt x="352" y="1075"/>
                      <a:pt x="331" y="1295"/>
                      <a:pt x="263" y="1646"/>
                    </a:cubicBezTo>
                    <a:cubicBezTo>
                      <a:pt x="200" y="2018"/>
                      <a:pt x="1" y="2625"/>
                      <a:pt x="1" y="2625"/>
                    </a:cubicBezTo>
                    <a:cubicBezTo>
                      <a:pt x="1" y="2625"/>
                      <a:pt x="373" y="3217"/>
                      <a:pt x="723" y="3432"/>
                    </a:cubicBezTo>
                    <a:cubicBezTo>
                      <a:pt x="1069" y="3673"/>
                      <a:pt x="1682" y="3720"/>
                      <a:pt x="1682" y="3720"/>
                    </a:cubicBezTo>
                    <a:cubicBezTo>
                      <a:pt x="1682" y="3720"/>
                      <a:pt x="1923" y="3128"/>
                      <a:pt x="2143" y="2997"/>
                    </a:cubicBezTo>
                    <a:cubicBezTo>
                      <a:pt x="2357" y="2845"/>
                      <a:pt x="2818" y="2646"/>
                      <a:pt x="2818" y="2646"/>
                    </a:cubicBezTo>
                    <a:cubicBezTo>
                      <a:pt x="2818" y="2646"/>
                      <a:pt x="2565" y="922"/>
                      <a:pt x="2288" y="922"/>
                    </a:cubicBezTo>
                    <a:cubicBezTo>
                      <a:pt x="2283" y="922"/>
                      <a:pt x="2278" y="922"/>
                      <a:pt x="2274" y="923"/>
                    </a:cubicBezTo>
                    <a:cubicBezTo>
                      <a:pt x="2012" y="1013"/>
                      <a:pt x="1399" y="1075"/>
                      <a:pt x="1399" y="1075"/>
                    </a:cubicBezTo>
                    <a:cubicBezTo>
                      <a:pt x="1399" y="1075"/>
                      <a:pt x="1268" y="992"/>
                      <a:pt x="1289" y="840"/>
                    </a:cubicBezTo>
                    <a:cubicBezTo>
                      <a:pt x="1289" y="709"/>
                      <a:pt x="1530" y="379"/>
                      <a:pt x="1420" y="206"/>
                    </a:cubicBezTo>
                    <a:cubicBezTo>
                      <a:pt x="1357" y="92"/>
                      <a:pt x="1231" y="1"/>
                      <a:pt x="111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016;p46">
                <a:extLst>
                  <a:ext uri="{FF2B5EF4-FFF2-40B4-BE49-F238E27FC236}">
                    <a16:creationId xmlns:a16="http://schemas.microsoft.com/office/drawing/2014/main" id="{0DF28472-2926-2E09-46A8-064B542D6905}"/>
                  </a:ext>
                </a:extLst>
              </p:cNvPr>
              <p:cNvSpPr/>
              <p:nvPr/>
            </p:nvSpPr>
            <p:spPr>
              <a:xfrm>
                <a:off x="1377217" y="1221912"/>
                <a:ext cx="416557" cy="546098"/>
              </a:xfrm>
              <a:custGeom>
                <a:avLst/>
                <a:gdLst/>
                <a:ahLst/>
                <a:cxnLst/>
                <a:rect l="l" t="t" r="r" b="b"/>
                <a:pathLst>
                  <a:path w="2923" h="3832" extrusionOk="0">
                    <a:moveTo>
                      <a:pt x="1158" y="115"/>
                    </a:moveTo>
                    <a:cubicBezTo>
                      <a:pt x="1172" y="115"/>
                      <a:pt x="1186" y="117"/>
                      <a:pt x="1200" y="124"/>
                    </a:cubicBezTo>
                    <a:cubicBezTo>
                      <a:pt x="1268" y="124"/>
                      <a:pt x="1373" y="208"/>
                      <a:pt x="1420" y="276"/>
                    </a:cubicBezTo>
                    <a:cubicBezTo>
                      <a:pt x="1441" y="339"/>
                      <a:pt x="1420" y="449"/>
                      <a:pt x="1373" y="559"/>
                    </a:cubicBezTo>
                    <a:cubicBezTo>
                      <a:pt x="1331" y="690"/>
                      <a:pt x="1289" y="800"/>
                      <a:pt x="1268" y="889"/>
                    </a:cubicBezTo>
                    <a:cubicBezTo>
                      <a:pt x="1242" y="1062"/>
                      <a:pt x="1420" y="1171"/>
                      <a:pt x="1420" y="1171"/>
                    </a:cubicBezTo>
                    <a:lnTo>
                      <a:pt x="1441" y="1192"/>
                    </a:lnTo>
                    <a:lnTo>
                      <a:pt x="1462" y="1192"/>
                    </a:lnTo>
                    <a:cubicBezTo>
                      <a:pt x="1462" y="1192"/>
                      <a:pt x="2054" y="1103"/>
                      <a:pt x="2336" y="1041"/>
                    </a:cubicBezTo>
                    <a:lnTo>
                      <a:pt x="2357" y="1041"/>
                    </a:lnTo>
                    <a:cubicBezTo>
                      <a:pt x="2357" y="1041"/>
                      <a:pt x="2378" y="1041"/>
                      <a:pt x="2378" y="1062"/>
                    </a:cubicBezTo>
                    <a:cubicBezTo>
                      <a:pt x="2399" y="1103"/>
                      <a:pt x="2446" y="1171"/>
                      <a:pt x="2467" y="1234"/>
                    </a:cubicBezTo>
                    <a:cubicBezTo>
                      <a:pt x="2530" y="1386"/>
                      <a:pt x="2598" y="1606"/>
                      <a:pt x="2640" y="1826"/>
                    </a:cubicBezTo>
                    <a:cubicBezTo>
                      <a:pt x="2729" y="2240"/>
                      <a:pt x="2792" y="2633"/>
                      <a:pt x="2792" y="2654"/>
                    </a:cubicBezTo>
                    <a:cubicBezTo>
                      <a:pt x="2750" y="2674"/>
                      <a:pt x="2357" y="2853"/>
                      <a:pt x="2158" y="2983"/>
                    </a:cubicBezTo>
                    <a:cubicBezTo>
                      <a:pt x="2027" y="3067"/>
                      <a:pt x="1923" y="3266"/>
                      <a:pt x="1813" y="3439"/>
                    </a:cubicBezTo>
                    <a:cubicBezTo>
                      <a:pt x="1745" y="3570"/>
                      <a:pt x="1703" y="3680"/>
                      <a:pt x="1682" y="3701"/>
                    </a:cubicBezTo>
                    <a:cubicBezTo>
                      <a:pt x="1661" y="3701"/>
                      <a:pt x="1551" y="3701"/>
                      <a:pt x="1373" y="3659"/>
                    </a:cubicBezTo>
                    <a:cubicBezTo>
                      <a:pt x="1200" y="3612"/>
                      <a:pt x="959" y="3549"/>
                      <a:pt x="807" y="3439"/>
                    </a:cubicBezTo>
                    <a:cubicBezTo>
                      <a:pt x="634" y="3350"/>
                      <a:pt x="456" y="3135"/>
                      <a:pt x="325" y="2957"/>
                    </a:cubicBezTo>
                    <a:cubicBezTo>
                      <a:pt x="195" y="2805"/>
                      <a:pt x="132" y="2674"/>
                      <a:pt x="111" y="2674"/>
                    </a:cubicBezTo>
                    <a:cubicBezTo>
                      <a:pt x="132" y="2633"/>
                      <a:pt x="284" y="2067"/>
                      <a:pt x="352" y="1716"/>
                    </a:cubicBezTo>
                    <a:cubicBezTo>
                      <a:pt x="415" y="1344"/>
                      <a:pt x="435" y="1124"/>
                      <a:pt x="545" y="993"/>
                    </a:cubicBezTo>
                    <a:cubicBezTo>
                      <a:pt x="655" y="821"/>
                      <a:pt x="917" y="580"/>
                      <a:pt x="1027" y="255"/>
                    </a:cubicBezTo>
                    <a:cubicBezTo>
                      <a:pt x="1027" y="187"/>
                      <a:pt x="1069" y="145"/>
                      <a:pt x="1090" y="124"/>
                    </a:cubicBezTo>
                    <a:cubicBezTo>
                      <a:pt x="1104" y="124"/>
                      <a:pt x="1130" y="115"/>
                      <a:pt x="1158" y="115"/>
                    </a:cubicBezTo>
                    <a:close/>
                    <a:moveTo>
                      <a:pt x="1141" y="0"/>
                    </a:moveTo>
                    <a:cubicBezTo>
                      <a:pt x="1103" y="0"/>
                      <a:pt x="1064" y="11"/>
                      <a:pt x="1027" y="35"/>
                    </a:cubicBezTo>
                    <a:cubicBezTo>
                      <a:pt x="980" y="77"/>
                      <a:pt x="938" y="145"/>
                      <a:pt x="917" y="208"/>
                    </a:cubicBezTo>
                    <a:cubicBezTo>
                      <a:pt x="828" y="496"/>
                      <a:pt x="587" y="758"/>
                      <a:pt x="456" y="931"/>
                    </a:cubicBezTo>
                    <a:cubicBezTo>
                      <a:pt x="325" y="1103"/>
                      <a:pt x="305" y="1323"/>
                      <a:pt x="242" y="1695"/>
                    </a:cubicBezTo>
                    <a:cubicBezTo>
                      <a:pt x="174" y="2041"/>
                      <a:pt x="1" y="2654"/>
                      <a:pt x="1" y="2654"/>
                    </a:cubicBezTo>
                    <a:lnTo>
                      <a:pt x="1" y="2674"/>
                    </a:lnTo>
                    <a:lnTo>
                      <a:pt x="1" y="2695"/>
                    </a:lnTo>
                    <a:cubicBezTo>
                      <a:pt x="1" y="2695"/>
                      <a:pt x="111" y="2853"/>
                      <a:pt x="242" y="3046"/>
                    </a:cubicBezTo>
                    <a:cubicBezTo>
                      <a:pt x="373" y="3219"/>
                      <a:pt x="545" y="3418"/>
                      <a:pt x="744" y="3549"/>
                    </a:cubicBezTo>
                    <a:cubicBezTo>
                      <a:pt x="917" y="3659"/>
                      <a:pt x="1158" y="3722"/>
                      <a:pt x="1352" y="3769"/>
                    </a:cubicBezTo>
                    <a:cubicBezTo>
                      <a:pt x="1551" y="3811"/>
                      <a:pt x="1703" y="3832"/>
                      <a:pt x="1703" y="3832"/>
                    </a:cubicBezTo>
                    <a:lnTo>
                      <a:pt x="1745" y="3832"/>
                    </a:lnTo>
                    <a:lnTo>
                      <a:pt x="1766" y="3790"/>
                    </a:lnTo>
                    <a:lnTo>
                      <a:pt x="1923" y="3481"/>
                    </a:lnTo>
                    <a:cubicBezTo>
                      <a:pt x="2007" y="3329"/>
                      <a:pt x="2137" y="3135"/>
                      <a:pt x="2206" y="3088"/>
                    </a:cubicBezTo>
                    <a:cubicBezTo>
                      <a:pt x="2399" y="2957"/>
                      <a:pt x="2881" y="2743"/>
                      <a:pt x="2881" y="2743"/>
                    </a:cubicBezTo>
                    <a:lnTo>
                      <a:pt x="2923" y="2722"/>
                    </a:lnTo>
                    <a:lnTo>
                      <a:pt x="2902" y="2674"/>
                    </a:lnTo>
                    <a:cubicBezTo>
                      <a:pt x="2902" y="2674"/>
                      <a:pt x="2860" y="2240"/>
                      <a:pt x="2750" y="1805"/>
                    </a:cubicBezTo>
                    <a:cubicBezTo>
                      <a:pt x="2708" y="1585"/>
                      <a:pt x="2640" y="1365"/>
                      <a:pt x="2577" y="1192"/>
                    </a:cubicBezTo>
                    <a:cubicBezTo>
                      <a:pt x="2551" y="1103"/>
                      <a:pt x="2509" y="1041"/>
                      <a:pt x="2467" y="993"/>
                    </a:cubicBezTo>
                    <a:cubicBezTo>
                      <a:pt x="2446" y="972"/>
                      <a:pt x="2420" y="952"/>
                      <a:pt x="2399" y="931"/>
                    </a:cubicBezTo>
                    <a:cubicBezTo>
                      <a:pt x="2385" y="931"/>
                      <a:pt x="2362" y="921"/>
                      <a:pt x="2342" y="921"/>
                    </a:cubicBezTo>
                    <a:cubicBezTo>
                      <a:pt x="2332" y="921"/>
                      <a:pt x="2322" y="924"/>
                      <a:pt x="2316" y="931"/>
                    </a:cubicBezTo>
                    <a:cubicBezTo>
                      <a:pt x="2054" y="993"/>
                      <a:pt x="1504" y="1062"/>
                      <a:pt x="1462" y="1062"/>
                    </a:cubicBezTo>
                    <a:cubicBezTo>
                      <a:pt x="1462" y="1062"/>
                      <a:pt x="1373" y="993"/>
                      <a:pt x="1373" y="910"/>
                    </a:cubicBezTo>
                    <a:cubicBezTo>
                      <a:pt x="1373" y="863"/>
                      <a:pt x="1441" y="732"/>
                      <a:pt x="1483" y="601"/>
                    </a:cubicBezTo>
                    <a:cubicBezTo>
                      <a:pt x="1530" y="496"/>
                      <a:pt x="1572" y="339"/>
                      <a:pt x="1504" y="234"/>
                    </a:cubicBezTo>
                    <a:cubicBezTo>
                      <a:pt x="1462" y="124"/>
                      <a:pt x="1331" y="35"/>
                      <a:pt x="1221" y="14"/>
                    </a:cubicBezTo>
                    <a:cubicBezTo>
                      <a:pt x="1195" y="5"/>
                      <a:pt x="1168" y="0"/>
                      <a:pt x="11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017;p46">
                <a:extLst>
                  <a:ext uri="{FF2B5EF4-FFF2-40B4-BE49-F238E27FC236}">
                    <a16:creationId xmlns:a16="http://schemas.microsoft.com/office/drawing/2014/main" id="{7EFB241F-2BF6-BCFB-EBEE-ACEDFC6F1C09}"/>
                  </a:ext>
                </a:extLst>
              </p:cNvPr>
              <p:cNvSpPr/>
              <p:nvPr/>
            </p:nvSpPr>
            <p:spPr>
              <a:xfrm>
                <a:off x="1734782" y="1444803"/>
                <a:ext cx="230011" cy="168019"/>
              </a:xfrm>
              <a:custGeom>
                <a:avLst/>
                <a:gdLst/>
                <a:ahLst/>
                <a:cxnLst/>
                <a:rect l="l" t="t" r="r" b="b"/>
                <a:pathLst>
                  <a:path w="1614" h="1179" extrusionOk="0">
                    <a:moveTo>
                      <a:pt x="1508" y="0"/>
                    </a:moveTo>
                    <a:cubicBezTo>
                      <a:pt x="1508" y="0"/>
                      <a:pt x="697" y="241"/>
                      <a:pt x="372" y="346"/>
                    </a:cubicBezTo>
                    <a:cubicBezTo>
                      <a:pt x="42" y="477"/>
                      <a:pt x="0" y="524"/>
                      <a:pt x="42" y="676"/>
                    </a:cubicBezTo>
                    <a:cubicBezTo>
                      <a:pt x="68" y="828"/>
                      <a:pt x="220" y="1179"/>
                      <a:pt x="220" y="1179"/>
                    </a:cubicBezTo>
                    <a:cubicBezTo>
                      <a:pt x="220" y="1179"/>
                      <a:pt x="896" y="959"/>
                      <a:pt x="1268" y="718"/>
                    </a:cubicBezTo>
                    <a:cubicBezTo>
                      <a:pt x="1613" y="456"/>
                      <a:pt x="1509" y="0"/>
                      <a:pt x="1508"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18;p46">
                <a:extLst>
                  <a:ext uri="{FF2B5EF4-FFF2-40B4-BE49-F238E27FC236}">
                    <a16:creationId xmlns:a16="http://schemas.microsoft.com/office/drawing/2014/main" id="{680255FB-4412-2226-F38E-B81777711DF1}"/>
                  </a:ext>
                </a:extLst>
              </p:cNvPr>
              <p:cNvSpPr/>
              <p:nvPr/>
            </p:nvSpPr>
            <p:spPr>
              <a:xfrm>
                <a:off x="1753451" y="1432120"/>
                <a:ext cx="221033" cy="192674"/>
              </a:xfrm>
              <a:custGeom>
                <a:avLst/>
                <a:gdLst/>
                <a:ahLst/>
                <a:cxnLst/>
                <a:rect l="l" t="t" r="r" b="b"/>
                <a:pathLst>
                  <a:path w="1551" h="1352" extrusionOk="0">
                    <a:moveTo>
                      <a:pt x="1419" y="0"/>
                    </a:moveTo>
                    <a:lnTo>
                      <a:pt x="1351" y="21"/>
                    </a:lnTo>
                    <a:cubicBezTo>
                      <a:pt x="1351" y="21"/>
                      <a:pt x="545" y="262"/>
                      <a:pt x="220" y="393"/>
                    </a:cubicBezTo>
                    <a:cubicBezTo>
                      <a:pt x="152" y="414"/>
                      <a:pt x="110" y="435"/>
                      <a:pt x="42" y="461"/>
                    </a:cubicBezTo>
                    <a:cubicBezTo>
                      <a:pt x="68" y="503"/>
                      <a:pt x="68" y="524"/>
                      <a:pt x="89" y="566"/>
                    </a:cubicBezTo>
                    <a:cubicBezTo>
                      <a:pt x="131" y="545"/>
                      <a:pt x="173" y="524"/>
                      <a:pt x="262" y="503"/>
                    </a:cubicBezTo>
                    <a:cubicBezTo>
                      <a:pt x="566" y="393"/>
                      <a:pt x="1247" y="173"/>
                      <a:pt x="1330" y="152"/>
                    </a:cubicBezTo>
                    <a:lnTo>
                      <a:pt x="1330" y="152"/>
                    </a:lnTo>
                    <a:cubicBezTo>
                      <a:pt x="1330" y="241"/>
                      <a:pt x="1377" y="566"/>
                      <a:pt x="1089" y="765"/>
                    </a:cubicBezTo>
                    <a:cubicBezTo>
                      <a:pt x="765" y="985"/>
                      <a:pt x="173" y="1179"/>
                      <a:pt x="110" y="1199"/>
                    </a:cubicBezTo>
                    <a:cubicBezTo>
                      <a:pt x="89" y="1199"/>
                      <a:pt x="42" y="1220"/>
                      <a:pt x="0" y="1247"/>
                    </a:cubicBezTo>
                    <a:cubicBezTo>
                      <a:pt x="21" y="1268"/>
                      <a:pt x="21" y="1289"/>
                      <a:pt x="21" y="1289"/>
                    </a:cubicBezTo>
                    <a:lnTo>
                      <a:pt x="42" y="1351"/>
                    </a:lnTo>
                    <a:lnTo>
                      <a:pt x="110" y="1330"/>
                    </a:lnTo>
                    <a:cubicBezTo>
                      <a:pt x="110" y="1330"/>
                      <a:pt x="786" y="1116"/>
                      <a:pt x="1158" y="854"/>
                    </a:cubicBezTo>
                    <a:cubicBezTo>
                      <a:pt x="1550" y="566"/>
                      <a:pt x="1440" y="68"/>
                      <a:pt x="1440" y="68"/>
                    </a:cubicBezTo>
                    <a:lnTo>
                      <a:pt x="14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19;p46">
                <a:extLst>
                  <a:ext uri="{FF2B5EF4-FFF2-40B4-BE49-F238E27FC236}">
                    <a16:creationId xmlns:a16="http://schemas.microsoft.com/office/drawing/2014/main" id="{0822B45E-6D7A-0DB2-D53A-6B8F0EBD375A}"/>
                  </a:ext>
                </a:extLst>
              </p:cNvPr>
              <p:cNvSpPr/>
              <p:nvPr/>
            </p:nvSpPr>
            <p:spPr>
              <a:xfrm>
                <a:off x="1703429" y="1351314"/>
                <a:ext cx="258371" cy="205499"/>
              </a:xfrm>
              <a:custGeom>
                <a:avLst/>
                <a:gdLst/>
                <a:ahLst/>
                <a:cxnLst/>
                <a:rect l="l" t="t" r="r" b="b"/>
                <a:pathLst>
                  <a:path w="1813" h="1442" extrusionOk="0">
                    <a:moveTo>
                      <a:pt x="1574" y="0"/>
                    </a:moveTo>
                    <a:cubicBezTo>
                      <a:pt x="1523" y="0"/>
                      <a:pt x="1469" y="15"/>
                      <a:pt x="1420" y="44"/>
                    </a:cubicBezTo>
                    <a:cubicBezTo>
                      <a:pt x="1247" y="112"/>
                      <a:pt x="592" y="567"/>
                      <a:pt x="309" y="635"/>
                    </a:cubicBezTo>
                    <a:cubicBezTo>
                      <a:pt x="0" y="698"/>
                      <a:pt x="89" y="918"/>
                      <a:pt x="157" y="1070"/>
                    </a:cubicBezTo>
                    <a:cubicBezTo>
                      <a:pt x="220" y="1222"/>
                      <a:pt x="419" y="1442"/>
                      <a:pt x="419" y="1442"/>
                    </a:cubicBezTo>
                    <a:cubicBezTo>
                      <a:pt x="419" y="1442"/>
                      <a:pt x="1179" y="1201"/>
                      <a:pt x="1467" y="897"/>
                    </a:cubicBezTo>
                    <a:cubicBezTo>
                      <a:pt x="1770" y="609"/>
                      <a:pt x="1812" y="373"/>
                      <a:pt x="1791" y="195"/>
                    </a:cubicBezTo>
                    <a:cubicBezTo>
                      <a:pt x="1777" y="64"/>
                      <a:pt x="1681" y="0"/>
                      <a:pt x="157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20;p46">
                <a:extLst>
                  <a:ext uri="{FF2B5EF4-FFF2-40B4-BE49-F238E27FC236}">
                    <a16:creationId xmlns:a16="http://schemas.microsoft.com/office/drawing/2014/main" id="{1E6DDEC6-80EB-000F-2A62-49A413B18DAF}"/>
                  </a:ext>
                </a:extLst>
              </p:cNvPr>
              <p:cNvSpPr/>
              <p:nvPr/>
            </p:nvSpPr>
            <p:spPr>
              <a:xfrm>
                <a:off x="1744473" y="1341766"/>
                <a:ext cx="227018" cy="218040"/>
              </a:xfrm>
              <a:custGeom>
                <a:avLst/>
                <a:gdLst/>
                <a:ahLst/>
                <a:cxnLst/>
                <a:rect l="l" t="t" r="r" b="b"/>
                <a:pathLst>
                  <a:path w="1593" h="1530" extrusionOk="0">
                    <a:moveTo>
                      <a:pt x="1262" y="1"/>
                    </a:moveTo>
                    <a:cubicBezTo>
                      <a:pt x="1200" y="22"/>
                      <a:pt x="1152" y="22"/>
                      <a:pt x="1111" y="48"/>
                    </a:cubicBezTo>
                    <a:cubicBezTo>
                      <a:pt x="1001" y="90"/>
                      <a:pt x="807" y="221"/>
                      <a:pt x="587" y="351"/>
                    </a:cubicBezTo>
                    <a:cubicBezTo>
                      <a:pt x="367" y="482"/>
                      <a:pt x="131" y="613"/>
                      <a:pt x="0" y="634"/>
                    </a:cubicBezTo>
                    <a:cubicBezTo>
                      <a:pt x="0" y="676"/>
                      <a:pt x="21" y="723"/>
                      <a:pt x="21" y="744"/>
                    </a:cubicBezTo>
                    <a:cubicBezTo>
                      <a:pt x="194" y="723"/>
                      <a:pt x="414" y="592"/>
                      <a:pt x="655" y="461"/>
                    </a:cubicBezTo>
                    <a:cubicBezTo>
                      <a:pt x="870" y="330"/>
                      <a:pt x="1090" y="179"/>
                      <a:pt x="1152" y="152"/>
                    </a:cubicBezTo>
                    <a:cubicBezTo>
                      <a:pt x="1201" y="138"/>
                      <a:pt x="1246" y="123"/>
                      <a:pt x="1293" y="123"/>
                    </a:cubicBezTo>
                    <a:cubicBezTo>
                      <a:pt x="1312" y="123"/>
                      <a:pt x="1332" y="125"/>
                      <a:pt x="1351" y="131"/>
                    </a:cubicBezTo>
                    <a:cubicBezTo>
                      <a:pt x="1414" y="152"/>
                      <a:pt x="1440" y="200"/>
                      <a:pt x="1461" y="262"/>
                    </a:cubicBezTo>
                    <a:cubicBezTo>
                      <a:pt x="1461" y="440"/>
                      <a:pt x="1414" y="655"/>
                      <a:pt x="1152" y="938"/>
                    </a:cubicBezTo>
                    <a:cubicBezTo>
                      <a:pt x="1022" y="1069"/>
                      <a:pt x="760" y="1200"/>
                      <a:pt x="524" y="1310"/>
                    </a:cubicBezTo>
                    <a:cubicBezTo>
                      <a:pt x="393" y="1357"/>
                      <a:pt x="283" y="1399"/>
                      <a:pt x="215" y="1420"/>
                    </a:cubicBezTo>
                    <a:cubicBezTo>
                      <a:pt x="215" y="1441"/>
                      <a:pt x="236" y="1462"/>
                      <a:pt x="236" y="1488"/>
                    </a:cubicBezTo>
                    <a:cubicBezTo>
                      <a:pt x="236" y="1488"/>
                      <a:pt x="236" y="1509"/>
                      <a:pt x="262" y="1530"/>
                    </a:cubicBezTo>
                    <a:cubicBezTo>
                      <a:pt x="325" y="1509"/>
                      <a:pt x="456" y="1462"/>
                      <a:pt x="587" y="1399"/>
                    </a:cubicBezTo>
                    <a:cubicBezTo>
                      <a:pt x="807" y="1310"/>
                      <a:pt x="1069" y="1179"/>
                      <a:pt x="1221" y="1006"/>
                    </a:cubicBezTo>
                    <a:cubicBezTo>
                      <a:pt x="1524" y="723"/>
                      <a:pt x="1592" y="461"/>
                      <a:pt x="1571" y="262"/>
                    </a:cubicBezTo>
                    <a:cubicBezTo>
                      <a:pt x="1545" y="131"/>
                      <a:pt x="1482" y="69"/>
                      <a:pt x="1393" y="22"/>
                    </a:cubicBezTo>
                    <a:cubicBezTo>
                      <a:pt x="1351" y="22"/>
                      <a:pt x="1310" y="1"/>
                      <a:pt x="12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21;p46">
                <a:extLst>
                  <a:ext uri="{FF2B5EF4-FFF2-40B4-BE49-F238E27FC236}">
                    <a16:creationId xmlns:a16="http://schemas.microsoft.com/office/drawing/2014/main" id="{E541BA72-EE71-5B78-4B8C-7A48B8D1F685}"/>
                  </a:ext>
                </a:extLst>
              </p:cNvPr>
              <p:cNvSpPr/>
              <p:nvPr/>
            </p:nvSpPr>
            <p:spPr>
              <a:xfrm>
                <a:off x="1691458" y="1289606"/>
                <a:ext cx="267349" cy="226876"/>
              </a:xfrm>
              <a:custGeom>
                <a:avLst/>
                <a:gdLst/>
                <a:ahLst/>
                <a:cxnLst/>
                <a:rect l="l" t="t" r="r" b="b"/>
                <a:pathLst>
                  <a:path w="1876" h="1592" extrusionOk="0">
                    <a:moveTo>
                      <a:pt x="1498" y="1"/>
                    </a:moveTo>
                    <a:cubicBezTo>
                      <a:pt x="1369" y="1"/>
                      <a:pt x="1307" y="98"/>
                      <a:pt x="1132" y="236"/>
                    </a:cubicBezTo>
                    <a:cubicBezTo>
                      <a:pt x="917" y="435"/>
                      <a:pt x="241" y="738"/>
                      <a:pt x="131" y="827"/>
                    </a:cubicBezTo>
                    <a:cubicBezTo>
                      <a:pt x="1" y="911"/>
                      <a:pt x="346" y="1592"/>
                      <a:pt x="346" y="1592"/>
                    </a:cubicBezTo>
                    <a:cubicBezTo>
                      <a:pt x="346" y="1592"/>
                      <a:pt x="1132" y="1283"/>
                      <a:pt x="1462" y="1042"/>
                    </a:cubicBezTo>
                    <a:cubicBezTo>
                      <a:pt x="1765" y="780"/>
                      <a:pt x="1875" y="545"/>
                      <a:pt x="1875" y="367"/>
                    </a:cubicBezTo>
                    <a:cubicBezTo>
                      <a:pt x="1875" y="173"/>
                      <a:pt x="1812" y="63"/>
                      <a:pt x="1613" y="21"/>
                    </a:cubicBezTo>
                    <a:cubicBezTo>
                      <a:pt x="1568" y="7"/>
                      <a:pt x="1531" y="1"/>
                      <a:pt x="149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22;p46">
                <a:extLst>
                  <a:ext uri="{FF2B5EF4-FFF2-40B4-BE49-F238E27FC236}">
                    <a16:creationId xmlns:a16="http://schemas.microsoft.com/office/drawing/2014/main" id="{6073C406-8AE0-0538-C6B9-F4E9F70B0373}"/>
                  </a:ext>
                </a:extLst>
              </p:cNvPr>
              <p:cNvSpPr/>
              <p:nvPr/>
            </p:nvSpPr>
            <p:spPr>
              <a:xfrm>
                <a:off x="1728797" y="1281625"/>
                <a:ext cx="239702" cy="231151"/>
              </a:xfrm>
              <a:custGeom>
                <a:avLst/>
                <a:gdLst/>
                <a:ahLst/>
                <a:cxnLst/>
                <a:rect l="l" t="t" r="r" b="b"/>
                <a:pathLst>
                  <a:path w="1682" h="1622" extrusionOk="0">
                    <a:moveTo>
                      <a:pt x="1211" y="1"/>
                    </a:moveTo>
                    <a:cubicBezTo>
                      <a:pt x="1165" y="1"/>
                      <a:pt x="1120" y="20"/>
                      <a:pt x="1090" y="51"/>
                    </a:cubicBezTo>
                    <a:cubicBezTo>
                      <a:pt x="1001" y="98"/>
                      <a:pt x="938" y="161"/>
                      <a:pt x="828" y="250"/>
                    </a:cubicBezTo>
                    <a:cubicBezTo>
                      <a:pt x="739" y="339"/>
                      <a:pt x="503" y="470"/>
                      <a:pt x="304" y="574"/>
                    </a:cubicBezTo>
                    <a:cubicBezTo>
                      <a:pt x="194" y="643"/>
                      <a:pt x="84" y="684"/>
                      <a:pt x="0" y="732"/>
                    </a:cubicBezTo>
                    <a:cubicBezTo>
                      <a:pt x="21" y="773"/>
                      <a:pt x="21" y="815"/>
                      <a:pt x="42" y="836"/>
                    </a:cubicBezTo>
                    <a:cubicBezTo>
                      <a:pt x="131" y="794"/>
                      <a:pt x="241" y="752"/>
                      <a:pt x="346" y="684"/>
                    </a:cubicBezTo>
                    <a:cubicBezTo>
                      <a:pt x="566" y="553"/>
                      <a:pt x="786" y="444"/>
                      <a:pt x="896" y="339"/>
                    </a:cubicBezTo>
                    <a:cubicBezTo>
                      <a:pt x="1027" y="250"/>
                      <a:pt x="1090" y="182"/>
                      <a:pt x="1132" y="140"/>
                    </a:cubicBezTo>
                    <a:cubicBezTo>
                      <a:pt x="1180" y="125"/>
                      <a:pt x="1215" y="110"/>
                      <a:pt x="1263" y="110"/>
                    </a:cubicBezTo>
                    <a:cubicBezTo>
                      <a:pt x="1282" y="110"/>
                      <a:pt x="1304" y="113"/>
                      <a:pt x="1331" y="119"/>
                    </a:cubicBezTo>
                    <a:cubicBezTo>
                      <a:pt x="1420" y="140"/>
                      <a:pt x="1482" y="182"/>
                      <a:pt x="1503" y="229"/>
                    </a:cubicBezTo>
                    <a:cubicBezTo>
                      <a:pt x="1550" y="271"/>
                      <a:pt x="1550" y="339"/>
                      <a:pt x="1550" y="423"/>
                    </a:cubicBezTo>
                    <a:cubicBezTo>
                      <a:pt x="1550" y="574"/>
                      <a:pt x="1461" y="794"/>
                      <a:pt x="1158" y="1056"/>
                    </a:cubicBezTo>
                    <a:cubicBezTo>
                      <a:pt x="1001" y="1166"/>
                      <a:pt x="718" y="1297"/>
                      <a:pt x="503" y="1407"/>
                    </a:cubicBezTo>
                    <a:cubicBezTo>
                      <a:pt x="393" y="1449"/>
                      <a:pt x="304" y="1491"/>
                      <a:pt x="241" y="1517"/>
                    </a:cubicBezTo>
                    <a:cubicBezTo>
                      <a:pt x="241" y="1559"/>
                      <a:pt x="262" y="1601"/>
                      <a:pt x="262" y="1622"/>
                    </a:cubicBezTo>
                    <a:cubicBezTo>
                      <a:pt x="346" y="1601"/>
                      <a:pt x="435" y="1559"/>
                      <a:pt x="545" y="1517"/>
                    </a:cubicBezTo>
                    <a:cubicBezTo>
                      <a:pt x="786" y="1407"/>
                      <a:pt x="1048" y="1276"/>
                      <a:pt x="1221" y="1145"/>
                    </a:cubicBezTo>
                    <a:cubicBezTo>
                      <a:pt x="1550" y="862"/>
                      <a:pt x="1681" y="622"/>
                      <a:pt x="1681" y="402"/>
                    </a:cubicBezTo>
                    <a:cubicBezTo>
                      <a:pt x="1681" y="313"/>
                      <a:pt x="1655" y="229"/>
                      <a:pt x="1592" y="161"/>
                    </a:cubicBezTo>
                    <a:cubicBezTo>
                      <a:pt x="1550" y="98"/>
                      <a:pt x="1461" y="30"/>
                      <a:pt x="1351" y="9"/>
                    </a:cubicBezTo>
                    <a:lnTo>
                      <a:pt x="1262" y="9"/>
                    </a:lnTo>
                    <a:cubicBezTo>
                      <a:pt x="1246" y="3"/>
                      <a:pt x="1228" y="1"/>
                      <a:pt x="12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23;p46">
                <a:extLst>
                  <a:ext uri="{FF2B5EF4-FFF2-40B4-BE49-F238E27FC236}">
                    <a16:creationId xmlns:a16="http://schemas.microsoft.com/office/drawing/2014/main" id="{822ED190-13CB-4FF6-8ABD-5A879BCBF238}"/>
                  </a:ext>
                </a:extLst>
              </p:cNvPr>
              <p:cNvSpPr/>
              <p:nvPr/>
            </p:nvSpPr>
            <p:spPr>
              <a:xfrm>
                <a:off x="1684760" y="1246710"/>
                <a:ext cx="283737" cy="238562"/>
              </a:xfrm>
              <a:custGeom>
                <a:avLst/>
                <a:gdLst/>
                <a:ahLst/>
                <a:cxnLst/>
                <a:rect l="l" t="t" r="r" b="b"/>
                <a:pathLst>
                  <a:path w="1991" h="1674" extrusionOk="0">
                    <a:moveTo>
                      <a:pt x="1621" y="1"/>
                    </a:moveTo>
                    <a:cubicBezTo>
                      <a:pt x="1505" y="1"/>
                      <a:pt x="1357" y="92"/>
                      <a:pt x="1116" y="275"/>
                    </a:cubicBezTo>
                    <a:cubicBezTo>
                      <a:pt x="744" y="584"/>
                      <a:pt x="0" y="846"/>
                      <a:pt x="0" y="846"/>
                    </a:cubicBezTo>
                    <a:lnTo>
                      <a:pt x="288" y="1673"/>
                    </a:lnTo>
                    <a:cubicBezTo>
                      <a:pt x="288" y="1673"/>
                      <a:pt x="290" y="1673"/>
                      <a:pt x="292" y="1673"/>
                    </a:cubicBezTo>
                    <a:cubicBezTo>
                      <a:pt x="316" y="1673"/>
                      <a:pt x="454" y="1657"/>
                      <a:pt x="964" y="1343"/>
                    </a:cubicBezTo>
                    <a:cubicBezTo>
                      <a:pt x="1509" y="997"/>
                      <a:pt x="1791" y="689"/>
                      <a:pt x="1901" y="558"/>
                    </a:cubicBezTo>
                    <a:cubicBezTo>
                      <a:pt x="1990" y="406"/>
                      <a:pt x="1943" y="212"/>
                      <a:pt x="1791" y="81"/>
                    </a:cubicBezTo>
                    <a:cubicBezTo>
                      <a:pt x="1738" y="28"/>
                      <a:pt x="1684" y="1"/>
                      <a:pt x="1621"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24;p46">
                <a:extLst>
                  <a:ext uri="{FF2B5EF4-FFF2-40B4-BE49-F238E27FC236}">
                    <a16:creationId xmlns:a16="http://schemas.microsoft.com/office/drawing/2014/main" id="{563BB0FF-337E-E777-B270-4D45B9211462}"/>
                  </a:ext>
                </a:extLst>
              </p:cNvPr>
              <p:cNvSpPr/>
              <p:nvPr/>
            </p:nvSpPr>
            <p:spPr>
              <a:xfrm>
                <a:off x="1675782" y="1239584"/>
                <a:ext cx="304686" cy="242695"/>
              </a:xfrm>
              <a:custGeom>
                <a:avLst/>
                <a:gdLst/>
                <a:ahLst/>
                <a:cxnLst/>
                <a:rect l="l" t="t" r="r" b="b"/>
                <a:pathLst>
                  <a:path w="2138" h="1703" extrusionOk="0">
                    <a:moveTo>
                      <a:pt x="1572" y="0"/>
                    </a:moveTo>
                    <a:cubicBezTo>
                      <a:pt x="1462" y="42"/>
                      <a:pt x="1331" y="131"/>
                      <a:pt x="1137" y="283"/>
                    </a:cubicBezTo>
                    <a:cubicBezTo>
                      <a:pt x="786" y="566"/>
                      <a:pt x="42" y="848"/>
                      <a:pt x="42" y="848"/>
                    </a:cubicBezTo>
                    <a:lnTo>
                      <a:pt x="1" y="869"/>
                    </a:lnTo>
                    <a:lnTo>
                      <a:pt x="1" y="917"/>
                    </a:lnTo>
                    <a:lnTo>
                      <a:pt x="22" y="938"/>
                    </a:lnTo>
                    <a:cubicBezTo>
                      <a:pt x="63" y="917"/>
                      <a:pt x="131" y="917"/>
                      <a:pt x="194" y="917"/>
                    </a:cubicBezTo>
                    <a:cubicBezTo>
                      <a:pt x="372" y="828"/>
                      <a:pt x="896" y="634"/>
                      <a:pt x="1200" y="372"/>
                    </a:cubicBezTo>
                    <a:cubicBezTo>
                      <a:pt x="1399" y="241"/>
                      <a:pt x="1530" y="152"/>
                      <a:pt x="1614" y="110"/>
                    </a:cubicBezTo>
                    <a:cubicBezTo>
                      <a:pt x="1637" y="103"/>
                      <a:pt x="1657" y="100"/>
                      <a:pt x="1675" y="100"/>
                    </a:cubicBezTo>
                    <a:cubicBezTo>
                      <a:pt x="1728" y="100"/>
                      <a:pt x="1768" y="126"/>
                      <a:pt x="1833" y="173"/>
                    </a:cubicBezTo>
                    <a:cubicBezTo>
                      <a:pt x="1964" y="283"/>
                      <a:pt x="1985" y="456"/>
                      <a:pt x="1922" y="566"/>
                    </a:cubicBezTo>
                    <a:cubicBezTo>
                      <a:pt x="1813" y="697"/>
                      <a:pt x="1551" y="1000"/>
                      <a:pt x="980" y="1351"/>
                    </a:cubicBezTo>
                    <a:cubicBezTo>
                      <a:pt x="786" y="1461"/>
                      <a:pt x="634" y="1550"/>
                      <a:pt x="545" y="1592"/>
                    </a:cubicBezTo>
                    <a:cubicBezTo>
                      <a:pt x="545" y="1634"/>
                      <a:pt x="566" y="1655"/>
                      <a:pt x="566" y="1702"/>
                    </a:cubicBezTo>
                    <a:cubicBezTo>
                      <a:pt x="676" y="1655"/>
                      <a:pt x="828" y="1571"/>
                      <a:pt x="1048" y="1440"/>
                    </a:cubicBezTo>
                    <a:cubicBezTo>
                      <a:pt x="1614" y="1089"/>
                      <a:pt x="1896" y="765"/>
                      <a:pt x="2006" y="634"/>
                    </a:cubicBezTo>
                    <a:cubicBezTo>
                      <a:pt x="2137" y="477"/>
                      <a:pt x="2074" y="241"/>
                      <a:pt x="1896" y="84"/>
                    </a:cubicBezTo>
                    <a:cubicBezTo>
                      <a:pt x="1833" y="21"/>
                      <a:pt x="1765" y="0"/>
                      <a:pt x="1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25;p46">
                <a:extLst>
                  <a:ext uri="{FF2B5EF4-FFF2-40B4-BE49-F238E27FC236}">
                    <a16:creationId xmlns:a16="http://schemas.microsoft.com/office/drawing/2014/main" id="{D7CCAC45-63BF-9016-A814-F7ECF2DB656C}"/>
                  </a:ext>
                </a:extLst>
              </p:cNvPr>
              <p:cNvSpPr/>
              <p:nvPr/>
            </p:nvSpPr>
            <p:spPr>
              <a:xfrm>
                <a:off x="1259359" y="1552971"/>
                <a:ext cx="450902" cy="392900"/>
              </a:xfrm>
              <a:custGeom>
                <a:avLst/>
                <a:gdLst/>
                <a:ahLst/>
                <a:cxnLst/>
                <a:rect l="l" t="t" r="r" b="b"/>
                <a:pathLst>
                  <a:path w="3164" h="2757" extrusionOk="0">
                    <a:moveTo>
                      <a:pt x="880" y="0"/>
                    </a:moveTo>
                    <a:cubicBezTo>
                      <a:pt x="859" y="0"/>
                      <a:pt x="843" y="6"/>
                      <a:pt x="828" y="6"/>
                    </a:cubicBezTo>
                    <a:cubicBezTo>
                      <a:pt x="739" y="48"/>
                      <a:pt x="629" y="111"/>
                      <a:pt x="587" y="179"/>
                    </a:cubicBezTo>
                    <a:cubicBezTo>
                      <a:pt x="587" y="179"/>
                      <a:pt x="456" y="310"/>
                      <a:pt x="236" y="613"/>
                    </a:cubicBezTo>
                    <a:cubicBezTo>
                      <a:pt x="0" y="922"/>
                      <a:pt x="105" y="1074"/>
                      <a:pt x="262" y="1289"/>
                    </a:cubicBezTo>
                    <a:cubicBezTo>
                      <a:pt x="414" y="1488"/>
                      <a:pt x="1917" y="2577"/>
                      <a:pt x="2200" y="2729"/>
                    </a:cubicBezTo>
                    <a:cubicBezTo>
                      <a:pt x="2235" y="2748"/>
                      <a:pt x="2270" y="2757"/>
                      <a:pt x="2306" y="2757"/>
                    </a:cubicBezTo>
                    <a:cubicBezTo>
                      <a:pt x="2564" y="2757"/>
                      <a:pt x="2831" y="2302"/>
                      <a:pt x="2964" y="2053"/>
                    </a:cubicBezTo>
                    <a:cubicBezTo>
                      <a:pt x="3116" y="1792"/>
                      <a:pt x="3163" y="1619"/>
                      <a:pt x="2964" y="1509"/>
                    </a:cubicBezTo>
                    <a:cubicBezTo>
                      <a:pt x="2792" y="1399"/>
                      <a:pt x="1765" y="943"/>
                      <a:pt x="1372" y="461"/>
                    </a:cubicBezTo>
                    <a:cubicBezTo>
                      <a:pt x="1061" y="51"/>
                      <a:pt x="945"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26;p46">
                <a:extLst>
                  <a:ext uri="{FF2B5EF4-FFF2-40B4-BE49-F238E27FC236}">
                    <a16:creationId xmlns:a16="http://schemas.microsoft.com/office/drawing/2014/main" id="{2DDED7AB-D552-DC1D-A5DC-13FF3BD7B2CC}"/>
                  </a:ext>
                </a:extLst>
              </p:cNvPr>
              <p:cNvSpPr/>
              <p:nvPr/>
            </p:nvSpPr>
            <p:spPr>
              <a:xfrm>
                <a:off x="1262351" y="1546273"/>
                <a:ext cx="447909" cy="406866"/>
              </a:xfrm>
              <a:custGeom>
                <a:avLst/>
                <a:gdLst/>
                <a:ahLst/>
                <a:cxnLst/>
                <a:rect l="l" t="t" r="r" b="b"/>
                <a:pathLst>
                  <a:path w="3143" h="2855" extrusionOk="0">
                    <a:moveTo>
                      <a:pt x="873" y="110"/>
                    </a:moveTo>
                    <a:cubicBezTo>
                      <a:pt x="887" y="110"/>
                      <a:pt x="904" y="116"/>
                      <a:pt x="938" y="137"/>
                    </a:cubicBezTo>
                    <a:cubicBezTo>
                      <a:pt x="980" y="158"/>
                      <a:pt x="1111" y="268"/>
                      <a:pt x="1310" y="529"/>
                    </a:cubicBezTo>
                    <a:cubicBezTo>
                      <a:pt x="1503" y="791"/>
                      <a:pt x="1875" y="1032"/>
                      <a:pt x="2205" y="1231"/>
                    </a:cubicBezTo>
                    <a:cubicBezTo>
                      <a:pt x="2530" y="1404"/>
                      <a:pt x="2833" y="1556"/>
                      <a:pt x="2923" y="1598"/>
                    </a:cubicBezTo>
                    <a:cubicBezTo>
                      <a:pt x="3012" y="1645"/>
                      <a:pt x="3032" y="1687"/>
                      <a:pt x="3032" y="1776"/>
                    </a:cubicBezTo>
                    <a:cubicBezTo>
                      <a:pt x="3032" y="1839"/>
                      <a:pt x="2991" y="1949"/>
                      <a:pt x="2902" y="2080"/>
                    </a:cubicBezTo>
                    <a:cubicBezTo>
                      <a:pt x="2833" y="2210"/>
                      <a:pt x="2703" y="2409"/>
                      <a:pt x="2572" y="2561"/>
                    </a:cubicBezTo>
                    <a:cubicBezTo>
                      <a:pt x="2509" y="2624"/>
                      <a:pt x="2441" y="2692"/>
                      <a:pt x="2378" y="2713"/>
                    </a:cubicBezTo>
                    <a:cubicBezTo>
                      <a:pt x="2344" y="2734"/>
                      <a:pt x="2316" y="2745"/>
                      <a:pt x="2289" y="2745"/>
                    </a:cubicBezTo>
                    <a:cubicBezTo>
                      <a:pt x="2263" y="2745"/>
                      <a:pt x="2236" y="2734"/>
                      <a:pt x="2205" y="2713"/>
                    </a:cubicBezTo>
                    <a:cubicBezTo>
                      <a:pt x="2074" y="2645"/>
                      <a:pt x="1613" y="2341"/>
                      <a:pt x="1200" y="2038"/>
                    </a:cubicBezTo>
                    <a:cubicBezTo>
                      <a:pt x="980" y="1860"/>
                      <a:pt x="765" y="1708"/>
                      <a:pt x="587" y="1577"/>
                    </a:cubicBezTo>
                    <a:cubicBezTo>
                      <a:pt x="524" y="1514"/>
                      <a:pt x="435" y="1446"/>
                      <a:pt x="393" y="1404"/>
                    </a:cubicBezTo>
                    <a:cubicBezTo>
                      <a:pt x="325" y="1362"/>
                      <a:pt x="304" y="1315"/>
                      <a:pt x="283" y="1294"/>
                    </a:cubicBezTo>
                    <a:cubicBezTo>
                      <a:pt x="215" y="1205"/>
                      <a:pt x="152" y="1121"/>
                      <a:pt x="131" y="1032"/>
                    </a:cubicBezTo>
                    <a:cubicBezTo>
                      <a:pt x="131" y="943"/>
                      <a:pt x="152" y="838"/>
                      <a:pt x="262" y="681"/>
                    </a:cubicBezTo>
                    <a:cubicBezTo>
                      <a:pt x="477" y="398"/>
                      <a:pt x="587" y="268"/>
                      <a:pt x="587" y="268"/>
                    </a:cubicBezTo>
                    <a:lnTo>
                      <a:pt x="608" y="268"/>
                    </a:lnTo>
                    <a:cubicBezTo>
                      <a:pt x="655" y="205"/>
                      <a:pt x="739" y="158"/>
                      <a:pt x="828" y="116"/>
                    </a:cubicBezTo>
                    <a:cubicBezTo>
                      <a:pt x="849" y="116"/>
                      <a:pt x="859" y="110"/>
                      <a:pt x="873" y="110"/>
                    </a:cubicBezTo>
                    <a:close/>
                    <a:moveTo>
                      <a:pt x="870" y="0"/>
                    </a:moveTo>
                    <a:cubicBezTo>
                      <a:pt x="840" y="0"/>
                      <a:pt x="817" y="6"/>
                      <a:pt x="807" y="6"/>
                    </a:cubicBezTo>
                    <a:lnTo>
                      <a:pt x="786" y="6"/>
                    </a:lnTo>
                    <a:cubicBezTo>
                      <a:pt x="697" y="53"/>
                      <a:pt x="587" y="95"/>
                      <a:pt x="503" y="205"/>
                    </a:cubicBezTo>
                    <a:cubicBezTo>
                      <a:pt x="503" y="205"/>
                      <a:pt x="393" y="315"/>
                      <a:pt x="173" y="618"/>
                    </a:cubicBezTo>
                    <a:cubicBezTo>
                      <a:pt x="42" y="791"/>
                      <a:pt x="0" y="922"/>
                      <a:pt x="21" y="1032"/>
                    </a:cubicBezTo>
                    <a:cubicBezTo>
                      <a:pt x="42" y="1163"/>
                      <a:pt x="110" y="1273"/>
                      <a:pt x="194" y="1362"/>
                    </a:cubicBezTo>
                    <a:cubicBezTo>
                      <a:pt x="215" y="1404"/>
                      <a:pt x="262" y="1446"/>
                      <a:pt x="304" y="1493"/>
                    </a:cubicBezTo>
                    <a:cubicBezTo>
                      <a:pt x="372" y="1535"/>
                      <a:pt x="435" y="1598"/>
                      <a:pt x="524" y="1666"/>
                    </a:cubicBezTo>
                    <a:cubicBezTo>
                      <a:pt x="697" y="1797"/>
                      <a:pt x="917" y="1970"/>
                      <a:pt x="1131" y="2121"/>
                    </a:cubicBezTo>
                    <a:cubicBezTo>
                      <a:pt x="1550" y="2430"/>
                      <a:pt x="2006" y="2734"/>
                      <a:pt x="2158" y="2823"/>
                    </a:cubicBezTo>
                    <a:cubicBezTo>
                      <a:pt x="2202" y="2844"/>
                      <a:pt x="2252" y="2855"/>
                      <a:pt x="2299" y="2855"/>
                    </a:cubicBezTo>
                    <a:cubicBezTo>
                      <a:pt x="2345" y="2855"/>
                      <a:pt x="2388" y="2844"/>
                      <a:pt x="2420" y="2823"/>
                    </a:cubicBezTo>
                    <a:cubicBezTo>
                      <a:pt x="2509" y="2776"/>
                      <a:pt x="2598" y="2713"/>
                      <a:pt x="2661" y="2624"/>
                    </a:cubicBezTo>
                    <a:cubicBezTo>
                      <a:pt x="2813" y="2472"/>
                      <a:pt x="2923" y="2279"/>
                      <a:pt x="3012" y="2121"/>
                    </a:cubicBezTo>
                    <a:cubicBezTo>
                      <a:pt x="3074" y="1991"/>
                      <a:pt x="3142" y="1886"/>
                      <a:pt x="3142" y="1776"/>
                    </a:cubicBezTo>
                    <a:cubicBezTo>
                      <a:pt x="3142" y="1666"/>
                      <a:pt x="3095" y="1556"/>
                      <a:pt x="2991" y="1514"/>
                    </a:cubicBezTo>
                    <a:cubicBezTo>
                      <a:pt x="2881" y="1446"/>
                      <a:pt x="2572" y="1315"/>
                      <a:pt x="2247" y="1121"/>
                    </a:cubicBezTo>
                    <a:cubicBezTo>
                      <a:pt x="1943" y="943"/>
                      <a:pt x="1592" y="707"/>
                      <a:pt x="1393" y="467"/>
                    </a:cubicBezTo>
                    <a:cubicBezTo>
                      <a:pt x="1200" y="205"/>
                      <a:pt x="1069" y="74"/>
                      <a:pt x="980" y="27"/>
                    </a:cubicBezTo>
                    <a:cubicBezTo>
                      <a:pt x="938" y="6"/>
                      <a:pt x="900" y="0"/>
                      <a:pt x="8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27;p46">
                <a:extLst>
                  <a:ext uri="{FF2B5EF4-FFF2-40B4-BE49-F238E27FC236}">
                    <a16:creationId xmlns:a16="http://schemas.microsoft.com/office/drawing/2014/main" id="{88E07AF6-D13B-2C94-E530-4A770CE4D37B}"/>
                  </a:ext>
                </a:extLst>
              </p:cNvPr>
              <p:cNvSpPr/>
              <p:nvPr/>
            </p:nvSpPr>
            <p:spPr>
              <a:xfrm>
                <a:off x="1022787" y="1304427"/>
                <a:ext cx="40473" cy="71825"/>
              </a:xfrm>
              <a:custGeom>
                <a:avLst/>
                <a:gdLst/>
                <a:ahLst/>
                <a:cxnLst/>
                <a:rect l="l" t="t" r="r" b="b"/>
                <a:pathLst>
                  <a:path w="284" h="504" extrusionOk="0">
                    <a:moveTo>
                      <a:pt x="131" y="1"/>
                    </a:moveTo>
                    <a:cubicBezTo>
                      <a:pt x="63" y="1"/>
                      <a:pt x="0" y="111"/>
                      <a:pt x="0" y="263"/>
                    </a:cubicBezTo>
                    <a:cubicBezTo>
                      <a:pt x="0" y="393"/>
                      <a:pt x="63" y="503"/>
                      <a:pt x="131" y="503"/>
                    </a:cubicBezTo>
                    <a:cubicBezTo>
                      <a:pt x="220" y="503"/>
                      <a:pt x="283" y="393"/>
                      <a:pt x="283" y="263"/>
                    </a:cubicBezTo>
                    <a:cubicBezTo>
                      <a:pt x="283" y="111"/>
                      <a:pt x="220" y="1"/>
                      <a:pt x="131"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028;p46">
                <a:extLst>
                  <a:ext uri="{FF2B5EF4-FFF2-40B4-BE49-F238E27FC236}">
                    <a16:creationId xmlns:a16="http://schemas.microsoft.com/office/drawing/2014/main" id="{EB60947C-3AF3-4114-7544-AEB83AB8281E}"/>
                  </a:ext>
                </a:extLst>
              </p:cNvPr>
              <p:cNvSpPr/>
              <p:nvPr/>
            </p:nvSpPr>
            <p:spPr>
              <a:xfrm>
                <a:off x="1262351" y="1304427"/>
                <a:ext cx="34487" cy="71825"/>
              </a:xfrm>
              <a:custGeom>
                <a:avLst/>
                <a:gdLst/>
                <a:ahLst/>
                <a:cxnLst/>
                <a:rect l="l" t="t" r="r" b="b"/>
                <a:pathLst>
                  <a:path w="242" h="504" extrusionOk="0">
                    <a:moveTo>
                      <a:pt x="110" y="1"/>
                    </a:moveTo>
                    <a:cubicBezTo>
                      <a:pt x="63" y="1"/>
                      <a:pt x="0" y="111"/>
                      <a:pt x="0" y="263"/>
                    </a:cubicBezTo>
                    <a:cubicBezTo>
                      <a:pt x="0" y="393"/>
                      <a:pt x="63" y="503"/>
                      <a:pt x="110" y="503"/>
                    </a:cubicBezTo>
                    <a:cubicBezTo>
                      <a:pt x="173" y="503"/>
                      <a:pt x="241" y="393"/>
                      <a:pt x="241" y="263"/>
                    </a:cubicBezTo>
                    <a:cubicBezTo>
                      <a:pt x="241" y="111"/>
                      <a:pt x="173" y="1"/>
                      <a:pt x="110"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029;p46">
                <a:extLst>
                  <a:ext uri="{FF2B5EF4-FFF2-40B4-BE49-F238E27FC236}">
                    <a16:creationId xmlns:a16="http://schemas.microsoft.com/office/drawing/2014/main" id="{6957DDC6-6B84-6AF0-A385-50163B0EF1AC}"/>
                  </a:ext>
                </a:extLst>
              </p:cNvPr>
              <p:cNvSpPr/>
              <p:nvPr/>
            </p:nvSpPr>
            <p:spPr>
              <a:xfrm>
                <a:off x="1190667" y="1340483"/>
                <a:ext cx="68832" cy="101467"/>
              </a:xfrm>
              <a:custGeom>
                <a:avLst/>
                <a:gdLst/>
                <a:ahLst/>
                <a:cxnLst/>
                <a:rect l="l" t="t" r="r" b="b"/>
                <a:pathLst>
                  <a:path w="483" h="712" extrusionOk="0">
                    <a:moveTo>
                      <a:pt x="78" y="1"/>
                    </a:moveTo>
                    <a:cubicBezTo>
                      <a:pt x="68" y="1"/>
                      <a:pt x="56" y="3"/>
                      <a:pt x="42" y="10"/>
                    </a:cubicBezTo>
                    <a:cubicBezTo>
                      <a:pt x="22" y="10"/>
                      <a:pt x="1" y="57"/>
                      <a:pt x="22" y="78"/>
                    </a:cubicBezTo>
                    <a:cubicBezTo>
                      <a:pt x="42" y="161"/>
                      <a:pt x="90" y="209"/>
                      <a:pt x="152" y="250"/>
                    </a:cubicBezTo>
                    <a:cubicBezTo>
                      <a:pt x="194" y="271"/>
                      <a:pt x="241" y="271"/>
                      <a:pt x="304" y="319"/>
                    </a:cubicBezTo>
                    <a:cubicBezTo>
                      <a:pt x="351" y="360"/>
                      <a:pt x="372" y="402"/>
                      <a:pt x="372" y="449"/>
                    </a:cubicBezTo>
                    <a:cubicBezTo>
                      <a:pt x="372" y="491"/>
                      <a:pt x="351" y="512"/>
                      <a:pt x="304" y="554"/>
                    </a:cubicBezTo>
                    <a:cubicBezTo>
                      <a:pt x="262" y="580"/>
                      <a:pt x="221" y="580"/>
                      <a:pt x="194" y="580"/>
                    </a:cubicBezTo>
                    <a:cubicBezTo>
                      <a:pt x="180" y="587"/>
                      <a:pt x="171" y="590"/>
                      <a:pt x="165" y="590"/>
                    </a:cubicBezTo>
                    <a:cubicBezTo>
                      <a:pt x="152" y="590"/>
                      <a:pt x="152" y="580"/>
                      <a:pt x="152" y="580"/>
                    </a:cubicBezTo>
                    <a:cubicBezTo>
                      <a:pt x="111" y="580"/>
                      <a:pt x="90" y="601"/>
                      <a:pt x="90" y="622"/>
                    </a:cubicBezTo>
                    <a:cubicBezTo>
                      <a:pt x="63" y="664"/>
                      <a:pt x="90" y="685"/>
                      <a:pt x="131" y="685"/>
                    </a:cubicBezTo>
                    <a:cubicBezTo>
                      <a:pt x="131" y="685"/>
                      <a:pt x="152" y="711"/>
                      <a:pt x="194" y="711"/>
                    </a:cubicBezTo>
                    <a:cubicBezTo>
                      <a:pt x="241" y="685"/>
                      <a:pt x="304" y="685"/>
                      <a:pt x="372" y="643"/>
                    </a:cubicBezTo>
                    <a:cubicBezTo>
                      <a:pt x="435" y="601"/>
                      <a:pt x="482" y="533"/>
                      <a:pt x="482" y="449"/>
                    </a:cubicBezTo>
                    <a:cubicBezTo>
                      <a:pt x="482" y="381"/>
                      <a:pt x="435" y="292"/>
                      <a:pt x="372" y="230"/>
                    </a:cubicBezTo>
                    <a:cubicBezTo>
                      <a:pt x="283" y="188"/>
                      <a:pt x="221" y="161"/>
                      <a:pt x="194" y="140"/>
                    </a:cubicBezTo>
                    <a:cubicBezTo>
                      <a:pt x="173" y="120"/>
                      <a:pt x="152" y="120"/>
                      <a:pt x="131" y="31"/>
                    </a:cubicBezTo>
                    <a:cubicBezTo>
                      <a:pt x="117" y="16"/>
                      <a:pt x="102" y="1"/>
                      <a:pt x="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030;p46">
                <a:extLst>
                  <a:ext uri="{FF2B5EF4-FFF2-40B4-BE49-F238E27FC236}">
                    <a16:creationId xmlns:a16="http://schemas.microsoft.com/office/drawing/2014/main" id="{7A72A8E1-6109-4CFB-6DEC-7313776D806A}"/>
                  </a:ext>
                </a:extLst>
              </p:cNvPr>
              <p:cNvSpPr/>
              <p:nvPr/>
            </p:nvSpPr>
            <p:spPr>
              <a:xfrm>
                <a:off x="1084637" y="1485135"/>
                <a:ext cx="189823" cy="124696"/>
              </a:xfrm>
              <a:custGeom>
                <a:avLst/>
                <a:gdLst/>
                <a:ahLst/>
                <a:cxnLst/>
                <a:rect l="l" t="t" r="r" b="b"/>
                <a:pathLst>
                  <a:path w="1332" h="875" extrusionOk="0">
                    <a:moveTo>
                      <a:pt x="724" y="0"/>
                    </a:moveTo>
                    <a:cubicBezTo>
                      <a:pt x="394" y="21"/>
                      <a:pt x="111" y="42"/>
                      <a:pt x="69" y="110"/>
                    </a:cubicBezTo>
                    <a:cubicBezTo>
                      <a:pt x="1" y="241"/>
                      <a:pt x="22" y="875"/>
                      <a:pt x="635" y="875"/>
                    </a:cubicBezTo>
                    <a:cubicBezTo>
                      <a:pt x="1268" y="875"/>
                      <a:pt x="1310" y="372"/>
                      <a:pt x="1310" y="262"/>
                    </a:cubicBezTo>
                    <a:cubicBezTo>
                      <a:pt x="1331" y="42"/>
                      <a:pt x="1200" y="42"/>
                      <a:pt x="1200" y="42"/>
                    </a:cubicBezTo>
                    <a:cubicBezTo>
                      <a:pt x="1200" y="42"/>
                      <a:pt x="1069" y="0"/>
                      <a:pt x="724"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031;p46">
                <a:extLst>
                  <a:ext uri="{FF2B5EF4-FFF2-40B4-BE49-F238E27FC236}">
                    <a16:creationId xmlns:a16="http://schemas.microsoft.com/office/drawing/2014/main" id="{479B6364-A647-ECF4-BC07-023350DBC411}"/>
                  </a:ext>
                </a:extLst>
              </p:cNvPr>
              <p:cNvSpPr/>
              <p:nvPr/>
            </p:nvSpPr>
            <p:spPr>
              <a:xfrm>
                <a:off x="1081645" y="1478009"/>
                <a:ext cx="199514" cy="140800"/>
              </a:xfrm>
              <a:custGeom>
                <a:avLst/>
                <a:gdLst/>
                <a:ahLst/>
                <a:cxnLst/>
                <a:rect l="l" t="t" r="r" b="b"/>
                <a:pathLst>
                  <a:path w="1400" h="988" extrusionOk="0">
                    <a:moveTo>
                      <a:pt x="903" y="108"/>
                    </a:moveTo>
                    <a:cubicBezTo>
                      <a:pt x="1113" y="108"/>
                      <a:pt x="1200" y="139"/>
                      <a:pt x="1200" y="139"/>
                    </a:cubicBezTo>
                    <a:lnTo>
                      <a:pt x="1221" y="139"/>
                    </a:lnTo>
                    <a:lnTo>
                      <a:pt x="1247" y="160"/>
                    </a:lnTo>
                    <a:cubicBezTo>
                      <a:pt x="1268" y="181"/>
                      <a:pt x="1289" y="202"/>
                      <a:pt x="1289" y="312"/>
                    </a:cubicBezTo>
                    <a:cubicBezTo>
                      <a:pt x="1268" y="354"/>
                      <a:pt x="1268" y="506"/>
                      <a:pt x="1179" y="637"/>
                    </a:cubicBezTo>
                    <a:cubicBezTo>
                      <a:pt x="1090" y="768"/>
                      <a:pt x="959" y="877"/>
                      <a:pt x="656" y="877"/>
                    </a:cubicBezTo>
                    <a:cubicBezTo>
                      <a:pt x="373" y="877"/>
                      <a:pt x="242" y="726"/>
                      <a:pt x="174" y="574"/>
                    </a:cubicBezTo>
                    <a:cubicBezTo>
                      <a:pt x="132" y="485"/>
                      <a:pt x="132" y="401"/>
                      <a:pt x="111" y="333"/>
                    </a:cubicBezTo>
                    <a:cubicBezTo>
                      <a:pt x="111" y="270"/>
                      <a:pt x="132" y="202"/>
                      <a:pt x="132" y="202"/>
                    </a:cubicBezTo>
                    <a:cubicBezTo>
                      <a:pt x="132" y="202"/>
                      <a:pt x="153" y="181"/>
                      <a:pt x="174" y="181"/>
                    </a:cubicBezTo>
                    <a:cubicBezTo>
                      <a:pt x="221" y="160"/>
                      <a:pt x="263" y="160"/>
                      <a:pt x="305" y="160"/>
                    </a:cubicBezTo>
                    <a:cubicBezTo>
                      <a:pt x="436" y="139"/>
                      <a:pt x="593" y="113"/>
                      <a:pt x="745" y="113"/>
                    </a:cubicBezTo>
                    <a:cubicBezTo>
                      <a:pt x="804" y="109"/>
                      <a:pt x="856" y="108"/>
                      <a:pt x="903" y="108"/>
                    </a:cubicBezTo>
                    <a:close/>
                    <a:moveTo>
                      <a:pt x="932" y="0"/>
                    </a:moveTo>
                    <a:cubicBezTo>
                      <a:pt x="878" y="0"/>
                      <a:pt x="815" y="2"/>
                      <a:pt x="745" y="8"/>
                    </a:cubicBezTo>
                    <a:cubicBezTo>
                      <a:pt x="567" y="8"/>
                      <a:pt x="415" y="29"/>
                      <a:pt x="305" y="29"/>
                    </a:cubicBezTo>
                    <a:cubicBezTo>
                      <a:pt x="242" y="50"/>
                      <a:pt x="174" y="50"/>
                      <a:pt x="132" y="71"/>
                    </a:cubicBezTo>
                    <a:cubicBezTo>
                      <a:pt x="111" y="92"/>
                      <a:pt x="69" y="92"/>
                      <a:pt x="43" y="139"/>
                    </a:cubicBezTo>
                    <a:cubicBezTo>
                      <a:pt x="22" y="181"/>
                      <a:pt x="1" y="244"/>
                      <a:pt x="1" y="333"/>
                    </a:cubicBezTo>
                    <a:cubicBezTo>
                      <a:pt x="1" y="422"/>
                      <a:pt x="22" y="506"/>
                      <a:pt x="69" y="616"/>
                    </a:cubicBezTo>
                    <a:cubicBezTo>
                      <a:pt x="153" y="815"/>
                      <a:pt x="331" y="987"/>
                      <a:pt x="656" y="987"/>
                    </a:cubicBezTo>
                    <a:cubicBezTo>
                      <a:pt x="986" y="987"/>
                      <a:pt x="1179" y="857"/>
                      <a:pt x="1268" y="684"/>
                    </a:cubicBezTo>
                    <a:cubicBezTo>
                      <a:pt x="1378" y="532"/>
                      <a:pt x="1399" y="375"/>
                      <a:pt x="1399" y="312"/>
                    </a:cubicBezTo>
                    <a:cubicBezTo>
                      <a:pt x="1399" y="202"/>
                      <a:pt x="1378" y="113"/>
                      <a:pt x="1331" y="71"/>
                    </a:cubicBezTo>
                    <a:cubicBezTo>
                      <a:pt x="1289" y="50"/>
                      <a:pt x="1247" y="29"/>
                      <a:pt x="1221" y="29"/>
                    </a:cubicBezTo>
                    <a:cubicBezTo>
                      <a:pt x="1221" y="29"/>
                      <a:pt x="1128" y="0"/>
                      <a:pt x="9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032;p46">
                <a:extLst>
                  <a:ext uri="{FF2B5EF4-FFF2-40B4-BE49-F238E27FC236}">
                    <a16:creationId xmlns:a16="http://schemas.microsoft.com/office/drawing/2014/main" id="{A1907837-98AF-3643-7D0F-323D0CD312E8}"/>
                  </a:ext>
                </a:extLst>
              </p:cNvPr>
              <p:cNvSpPr/>
              <p:nvPr/>
            </p:nvSpPr>
            <p:spPr>
              <a:xfrm>
                <a:off x="1100314" y="1485135"/>
                <a:ext cx="155478" cy="33347"/>
              </a:xfrm>
              <a:custGeom>
                <a:avLst/>
                <a:gdLst/>
                <a:ahLst/>
                <a:cxnLst/>
                <a:rect l="l" t="t" r="r" b="b"/>
                <a:pathLst>
                  <a:path w="1091" h="234" extrusionOk="0">
                    <a:moveTo>
                      <a:pt x="614" y="0"/>
                    </a:moveTo>
                    <a:cubicBezTo>
                      <a:pt x="331" y="21"/>
                      <a:pt x="90" y="42"/>
                      <a:pt x="1" y="89"/>
                    </a:cubicBezTo>
                    <a:cubicBezTo>
                      <a:pt x="22" y="152"/>
                      <a:pt x="43" y="220"/>
                      <a:pt x="132" y="220"/>
                    </a:cubicBezTo>
                    <a:cubicBezTo>
                      <a:pt x="184" y="228"/>
                      <a:pt x="331" y="233"/>
                      <a:pt x="493" y="233"/>
                    </a:cubicBezTo>
                    <a:cubicBezTo>
                      <a:pt x="735" y="233"/>
                      <a:pt x="1011" y="222"/>
                      <a:pt x="1048" y="194"/>
                    </a:cubicBezTo>
                    <a:cubicBezTo>
                      <a:pt x="1069" y="173"/>
                      <a:pt x="1090" y="110"/>
                      <a:pt x="1090" y="42"/>
                    </a:cubicBezTo>
                    <a:cubicBezTo>
                      <a:pt x="1090" y="42"/>
                      <a:pt x="985"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033;p46">
                <a:extLst>
                  <a:ext uri="{FF2B5EF4-FFF2-40B4-BE49-F238E27FC236}">
                    <a16:creationId xmlns:a16="http://schemas.microsoft.com/office/drawing/2014/main" id="{75A83CD7-34FA-EDCB-2483-2BD851DA2258}"/>
                  </a:ext>
                </a:extLst>
              </p:cNvPr>
              <p:cNvSpPr/>
              <p:nvPr/>
            </p:nvSpPr>
            <p:spPr>
              <a:xfrm>
                <a:off x="1091478" y="1479149"/>
                <a:ext cx="174005" cy="46316"/>
              </a:xfrm>
              <a:custGeom>
                <a:avLst/>
                <a:gdLst/>
                <a:ahLst/>
                <a:cxnLst/>
                <a:rect l="l" t="t" r="r" b="b"/>
                <a:pathLst>
                  <a:path w="1221" h="325" extrusionOk="0">
                    <a:moveTo>
                      <a:pt x="786" y="105"/>
                    </a:moveTo>
                    <a:cubicBezTo>
                      <a:pt x="1000" y="105"/>
                      <a:pt x="1068" y="131"/>
                      <a:pt x="1089" y="131"/>
                    </a:cubicBezTo>
                    <a:lnTo>
                      <a:pt x="1089" y="173"/>
                    </a:lnTo>
                    <a:cubicBezTo>
                      <a:pt x="1089" y="194"/>
                      <a:pt x="1068" y="194"/>
                      <a:pt x="1068" y="194"/>
                    </a:cubicBezTo>
                    <a:lnTo>
                      <a:pt x="1047" y="194"/>
                    </a:lnTo>
                    <a:cubicBezTo>
                      <a:pt x="1021" y="194"/>
                      <a:pt x="1000" y="194"/>
                      <a:pt x="958" y="215"/>
                    </a:cubicBezTo>
                    <a:lnTo>
                      <a:pt x="194" y="215"/>
                    </a:lnTo>
                    <a:cubicBezTo>
                      <a:pt x="173" y="215"/>
                      <a:pt x="152" y="215"/>
                      <a:pt x="152" y="194"/>
                    </a:cubicBezTo>
                    <a:lnTo>
                      <a:pt x="131" y="173"/>
                    </a:lnTo>
                    <a:cubicBezTo>
                      <a:pt x="173" y="152"/>
                      <a:pt x="215" y="152"/>
                      <a:pt x="304" y="131"/>
                    </a:cubicBezTo>
                    <a:cubicBezTo>
                      <a:pt x="414" y="131"/>
                      <a:pt x="545" y="105"/>
                      <a:pt x="676" y="105"/>
                    </a:cubicBezTo>
                    <a:close/>
                    <a:moveTo>
                      <a:pt x="676" y="0"/>
                    </a:moveTo>
                    <a:cubicBezTo>
                      <a:pt x="545" y="0"/>
                      <a:pt x="393" y="0"/>
                      <a:pt x="283" y="21"/>
                    </a:cubicBezTo>
                    <a:cubicBezTo>
                      <a:pt x="173" y="42"/>
                      <a:pt x="84" y="42"/>
                      <a:pt x="42" y="84"/>
                    </a:cubicBezTo>
                    <a:lnTo>
                      <a:pt x="0" y="84"/>
                    </a:lnTo>
                    <a:lnTo>
                      <a:pt x="0" y="152"/>
                    </a:lnTo>
                    <a:cubicBezTo>
                      <a:pt x="21" y="173"/>
                      <a:pt x="21" y="215"/>
                      <a:pt x="63" y="262"/>
                    </a:cubicBezTo>
                    <a:cubicBezTo>
                      <a:pt x="84" y="304"/>
                      <a:pt x="131" y="325"/>
                      <a:pt x="194" y="325"/>
                    </a:cubicBezTo>
                    <a:lnTo>
                      <a:pt x="958" y="325"/>
                    </a:lnTo>
                    <a:cubicBezTo>
                      <a:pt x="1000" y="325"/>
                      <a:pt x="1047" y="325"/>
                      <a:pt x="1068" y="304"/>
                    </a:cubicBezTo>
                    <a:lnTo>
                      <a:pt x="1110" y="304"/>
                    </a:lnTo>
                    <a:cubicBezTo>
                      <a:pt x="1110" y="304"/>
                      <a:pt x="1131" y="304"/>
                      <a:pt x="1152" y="283"/>
                    </a:cubicBezTo>
                    <a:cubicBezTo>
                      <a:pt x="1178" y="262"/>
                      <a:pt x="1199" y="215"/>
                      <a:pt x="1199" y="194"/>
                    </a:cubicBezTo>
                    <a:cubicBezTo>
                      <a:pt x="1199" y="152"/>
                      <a:pt x="1220" y="131"/>
                      <a:pt x="1220" y="84"/>
                    </a:cubicBezTo>
                    <a:lnTo>
                      <a:pt x="1220" y="42"/>
                    </a:lnTo>
                    <a:lnTo>
                      <a:pt x="1178" y="21"/>
                    </a:lnTo>
                    <a:cubicBezTo>
                      <a:pt x="1178" y="21"/>
                      <a:pt x="1047"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034;p46">
                <a:extLst>
                  <a:ext uri="{FF2B5EF4-FFF2-40B4-BE49-F238E27FC236}">
                    <a16:creationId xmlns:a16="http://schemas.microsoft.com/office/drawing/2014/main" id="{8344EDEB-AB18-6D7E-58C5-E542017B2306}"/>
                  </a:ext>
                </a:extLst>
              </p:cNvPr>
              <p:cNvSpPr/>
              <p:nvPr/>
            </p:nvSpPr>
            <p:spPr>
              <a:xfrm>
                <a:off x="1097321" y="1541000"/>
                <a:ext cx="146500" cy="68832"/>
              </a:xfrm>
              <a:custGeom>
                <a:avLst/>
                <a:gdLst/>
                <a:ahLst/>
                <a:cxnLst/>
                <a:rect l="l" t="t" r="r" b="b"/>
                <a:pathLst>
                  <a:path w="1028" h="483" extrusionOk="0">
                    <a:moveTo>
                      <a:pt x="415" y="1"/>
                    </a:moveTo>
                    <a:cubicBezTo>
                      <a:pt x="221" y="1"/>
                      <a:pt x="90" y="64"/>
                      <a:pt x="1" y="132"/>
                    </a:cubicBezTo>
                    <a:cubicBezTo>
                      <a:pt x="64" y="326"/>
                      <a:pt x="242" y="483"/>
                      <a:pt x="546" y="483"/>
                    </a:cubicBezTo>
                    <a:cubicBezTo>
                      <a:pt x="786" y="483"/>
                      <a:pt x="917" y="415"/>
                      <a:pt x="1027" y="326"/>
                    </a:cubicBezTo>
                    <a:cubicBezTo>
                      <a:pt x="938" y="174"/>
                      <a:pt x="786" y="22"/>
                      <a:pt x="483" y="1"/>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035;p46">
                <a:extLst>
                  <a:ext uri="{FF2B5EF4-FFF2-40B4-BE49-F238E27FC236}">
                    <a16:creationId xmlns:a16="http://schemas.microsoft.com/office/drawing/2014/main" id="{79E73AE3-1C87-D10F-38A2-A5CAE4F87050}"/>
                  </a:ext>
                </a:extLst>
              </p:cNvPr>
              <p:cNvSpPr/>
              <p:nvPr/>
            </p:nvSpPr>
            <p:spPr>
              <a:xfrm>
                <a:off x="1087630" y="1531309"/>
                <a:ext cx="165169" cy="87501"/>
              </a:xfrm>
              <a:custGeom>
                <a:avLst/>
                <a:gdLst/>
                <a:ahLst/>
                <a:cxnLst/>
                <a:rect l="l" t="t" r="r" b="b"/>
                <a:pathLst>
                  <a:path w="1159" h="614" extrusionOk="0">
                    <a:moveTo>
                      <a:pt x="483" y="111"/>
                    </a:moveTo>
                    <a:cubicBezTo>
                      <a:pt x="504" y="111"/>
                      <a:pt x="525" y="132"/>
                      <a:pt x="551" y="132"/>
                    </a:cubicBezTo>
                    <a:cubicBezTo>
                      <a:pt x="786" y="158"/>
                      <a:pt x="917" y="263"/>
                      <a:pt x="1006" y="373"/>
                    </a:cubicBezTo>
                    <a:cubicBezTo>
                      <a:pt x="917" y="441"/>
                      <a:pt x="813" y="503"/>
                      <a:pt x="614" y="503"/>
                    </a:cubicBezTo>
                    <a:cubicBezTo>
                      <a:pt x="352" y="503"/>
                      <a:pt x="221" y="373"/>
                      <a:pt x="158" y="221"/>
                    </a:cubicBezTo>
                    <a:cubicBezTo>
                      <a:pt x="242" y="179"/>
                      <a:pt x="331" y="111"/>
                      <a:pt x="483" y="111"/>
                    </a:cubicBezTo>
                    <a:close/>
                    <a:moveTo>
                      <a:pt x="441" y="1"/>
                    </a:moveTo>
                    <a:lnTo>
                      <a:pt x="441" y="27"/>
                    </a:lnTo>
                    <a:cubicBezTo>
                      <a:pt x="263" y="48"/>
                      <a:pt x="111" y="111"/>
                      <a:pt x="27" y="158"/>
                    </a:cubicBezTo>
                    <a:lnTo>
                      <a:pt x="1" y="179"/>
                    </a:lnTo>
                    <a:lnTo>
                      <a:pt x="27" y="221"/>
                    </a:lnTo>
                    <a:cubicBezTo>
                      <a:pt x="90" y="420"/>
                      <a:pt x="289" y="613"/>
                      <a:pt x="614" y="613"/>
                    </a:cubicBezTo>
                    <a:cubicBezTo>
                      <a:pt x="854" y="613"/>
                      <a:pt x="1027" y="551"/>
                      <a:pt x="1137" y="441"/>
                    </a:cubicBezTo>
                    <a:lnTo>
                      <a:pt x="1158" y="420"/>
                    </a:lnTo>
                    <a:lnTo>
                      <a:pt x="1137" y="373"/>
                    </a:lnTo>
                    <a:cubicBezTo>
                      <a:pt x="1048" y="200"/>
                      <a:pt x="875" y="48"/>
                      <a:pt x="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36;p46">
              <a:extLst>
                <a:ext uri="{FF2B5EF4-FFF2-40B4-BE49-F238E27FC236}">
                  <a16:creationId xmlns:a16="http://schemas.microsoft.com/office/drawing/2014/main" id="{62FE57E4-AE4E-1A6A-25FB-A4E2D6E7098B}"/>
                </a:ext>
              </a:extLst>
            </p:cNvPr>
            <p:cNvGrpSpPr/>
            <p:nvPr/>
          </p:nvGrpSpPr>
          <p:grpSpPr>
            <a:xfrm>
              <a:off x="5778868" y="1396581"/>
              <a:ext cx="968336" cy="844519"/>
              <a:chOff x="4096163" y="1061575"/>
              <a:chExt cx="3672113" cy="3202576"/>
            </a:xfrm>
          </p:grpSpPr>
          <p:sp>
            <p:nvSpPr>
              <p:cNvPr id="7" name="Google Shape;2037;p46">
                <a:extLst>
                  <a:ext uri="{FF2B5EF4-FFF2-40B4-BE49-F238E27FC236}">
                    <a16:creationId xmlns:a16="http://schemas.microsoft.com/office/drawing/2014/main" id="{A23A22F5-85D1-C326-AAD2-7339AB3DF20C}"/>
                  </a:ext>
                </a:extLst>
              </p:cNvPr>
              <p:cNvSpPr/>
              <p:nvPr/>
            </p:nvSpPr>
            <p:spPr>
              <a:xfrm>
                <a:off x="4107402" y="1078605"/>
                <a:ext cx="3056610" cy="3056306"/>
              </a:xfrm>
              <a:custGeom>
                <a:avLst/>
                <a:gdLst/>
                <a:ahLst/>
                <a:cxnLst/>
                <a:rect l="l" t="t" r="r" b="b"/>
                <a:pathLst>
                  <a:path w="10051" h="10050" extrusionOk="0">
                    <a:moveTo>
                      <a:pt x="5028" y="0"/>
                    </a:moveTo>
                    <a:cubicBezTo>
                      <a:pt x="2255" y="0"/>
                      <a:pt x="0" y="2255"/>
                      <a:pt x="0" y="5027"/>
                    </a:cubicBezTo>
                    <a:cubicBezTo>
                      <a:pt x="0" y="7800"/>
                      <a:pt x="2255" y="10050"/>
                      <a:pt x="5028" y="10050"/>
                    </a:cubicBezTo>
                    <a:cubicBezTo>
                      <a:pt x="7800" y="10050"/>
                      <a:pt x="10050" y="7800"/>
                      <a:pt x="10050" y="5027"/>
                    </a:cubicBezTo>
                    <a:cubicBezTo>
                      <a:pt x="10050" y="2255"/>
                      <a:pt x="7800" y="0"/>
                      <a:pt x="5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8;p46">
                <a:extLst>
                  <a:ext uri="{FF2B5EF4-FFF2-40B4-BE49-F238E27FC236}">
                    <a16:creationId xmlns:a16="http://schemas.microsoft.com/office/drawing/2014/main" id="{E2B5E42A-9B8E-7B96-C1BE-64DE61138579}"/>
                  </a:ext>
                </a:extLst>
              </p:cNvPr>
              <p:cNvSpPr/>
              <p:nvPr/>
            </p:nvSpPr>
            <p:spPr>
              <a:xfrm>
                <a:off x="4096163" y="1061575"/>
                <a:ext cx="3086108" cy="3091582"/>
              </a:xfrm>
              <a:custGeom>
                <a:avLst/>
                <a:gdLst/>
                <a:ahLst/>
                <a:cxnLst/>
                <a:rect l="l" t="t" r="r" b="b"/>
                <a:pathLst>
                  <a:path w="10148" h="10166" extrusionOk="0">
                    <a:moveTo>
                      <a:pt x="5065" y="93"/>
                    </a:moveTo>
                    <a:cubicBezTo>
                      <a:pt x="7819" y="93"/>
                      <a:pt x="10032" y="2329"/>
                      <a:pt x="10032" y="5083"/>
                    </a:cubicBezTo>
                    <a:cubicBezTo>
                      <a:pt x="10032" y="7832"/>
                      <a:pt x="7819" y="10050"/>
                      <a:pt x="5065" y="10050"/>
                    </a:cubicBezTo>
                    <a:cubicBezTo>
                      <a:pt x="2329" y="10050"/>
                      <a:pt x="98" y="7832"/>
                      <a:pt x="98" y="5083"/>
                    </a:cubicBezTo>
                    <a:cubicBezTo>
                      <a:pt x="98" y="2329"/>
                      <a:pt x="2329" y="93"/>
                      <a:pt x="5065" y="93"/>
                    </a:cubicBezTo>
                    <a:close/>
                    <a:moveTo>
                      <a:pt x="5065" y="1"/>
                    </a:moveTo>
                    <a:cubicBezTo>
                      <a:pt x="2274" y="1"/>
                      <a:pt x="1" y="2269"/>
                      <a:pt x="1" y="5083"/>
                    </a:cubicBezTo>
                    <a:cubicBezTo>
                      <a:pt x="1" y="7892"/>
                      <a:pt x="2274" y="10166"/>
                      <a:pt x="5065" y="10166"/>
                    </a:cubicBezTo>
                    <a:cubicBezTo>
                      <a:pt x="7874" y="10166"/>
                      <a:pt x="10147" y="7892"/>
                      <a:pt x="10147" y="5083"/>
                    </a:cubicBezTo>
                    <a:cubicBezTo>
                      <a:pt x="10147" y="2269"/>
                      <a:pt x="7874" y="1"/>
                      <a:pt x="50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9;p46">
                <a:extLst>
                  <a:ext uri="{FF2B5EF4-FFF2-40B4-BE49-F238E27FC236}">
                    <a16:creationId xmlns:a16="http://schemas.microsoft.com/office/drawing/2014/main" id="{534D8E77-112D-DEE4-473C-D63ACE309A97}"/>
                  </a:ext>
                </a:extLst>
              </p:cNvPr>
              <p:cNvSpPr/>
              <p:nvPr/>
            </p:nvSpPr>
            <p:spPr>
              <a:xfrm>
                <a:off x="4231175" y="1195079"/>
                <a:ext cx="2810585" cy="2817579"/>
              </a:xfrm>
              <a:custGeom>
                <a:avLst/>
                <a:gdLst/>
                <a:ahLst/>
                <a:cxnLst/>
                <a:rect l="l" t="t" r="r" b="b"/>
                <a:pathLst>
                  <a:path w="9242" h="9265" extrusionOk="0">
                    <a:moveTo>
                      <a:pt x="4621" y="1"/>
                    </a:moveTo>
                    <a:cubicBezTo>
                      <a:pt x="2061" y="1"/>
                      <a:pt x="0" y="2080"/>
                      <a:pt x="0" y="4644"/>
                    </a:cubicBezTo>
                    <a:cubicBezTo>
                      <a:pt x="0" y="7204"/>
                      <a:pt x="2061" y="9265"/>
                      <a:pt x="4621" y="9265"/>
                    </a:cubicBezTo>
                    <a:cubicBezTo>
                      <a:pt x="7180" y="9265"/>
                      <a:pt x="9241" y="7204"/>
                      <a:pt x="9241" y="4644"/>
                    </a:cubicBezTo>
                    <a:cubicBezTo>
                      <a:pt x="9241" y="2080"/>
                      <a:pt x="7180" y="1"/>
                      <a:pt x="4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40;p46">
                <a:extLst>
                  <a:ext uri="{FF2B5EF4-FFF2-40B4-BE49-F238E27FC236}">
                    <a16:creationId xmlns:a16="http://schemas.microsoft.com/office/drawing/2014/main" id="{ED45E53D-0167-084A-A77A-C9CE9A97DA31}"/>
                  </a:ext>
                </a:extLst>
              </p:cNvPr>
              <p:cNvSpPr/>
              <p:nvPr/>
            </p:nvSpPr>
            <p:spPr>
              <a:xfrm>
                <a:off x="4212928" y="1183827"/>
                <a:ext cx="2845557" cy="2845861"/>
              </a:xfrm>
              <a:custGeom>
                <a:avLst/>
                <a:gdLst/>
                <a:ahLst/>
                <a:cxnLst/>
                <a:rect l="l" t="t" r="r" b="b"/>
                <a:pathLst>
                  <a:path w="9357" h="9358" extrusionOk="0">
                    <a:moveTo>
                      <a:pt x="4681" y="98"/>
                    </a:moveTo>
                    <a:cubicBezTo>
                      <a:pt x="7204" y="98"/>
                      <a:pt x="9264" y="2158"/>
                      <a:pt x="9264" y="4681"/>
                    </a:cubicBezTo>
                    <a:cubicBezTo>
                      <a:pt x="9264" y="7199"/>
                      <a:pt x="7204" y="9260"/>
                      <a:pt x="4681" y="9260"/>
                    </a:cubicBezTo>
                    <a:cubicBezTo>
                      <a:pt x="2158" y="9260"/>
                      <a:pt x="116" y="7199"/>
                      <a:pt x="116" y="4681"/>
                    </a:cubicBezTo>
                    <a:cubicBezTo>
                      <a:pt x="116" y="2158"/>
                      <a:pt x="2158" y="98"/>
                      <a:pt x="4681" y="98"/>
                    </a:cubicBezTo>
                    <a:close/>
                    <a:moveTo>
                      <a:pt x="4681" y="1"/>
                    </a:moveTo>
                    <a:cubicBezTo>
                      <a:pt x="2102" y="1"/>
                      <a:pt x="0" y="2098"/>
                      <a:pt x="0" y="4681"/>
                    </a:cubicBezTo>
                    <a:cubicBezTo>
                      <a:pt x="0" y="7259"/>
                      <a:pt x="2102" y="9357"/>
                      <a:pt x="4681" y="9357"/>
                    </a:cubicBezTo>
                    <a:cubicBezTo>
                      <a:pt x="7259" y="9357"/>
                      <a:pt x="9357" y="7259"/>
                      <a:pt x="9357" y="4681"/>
                    </a:cubicBezTo>
                    <a:cubicBezTo>
                      <a:pt x="9357" y="2098"/>
                      <a:pt x="7259" y="1"/>
                      <a:pt x="468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1;p46">
                <a:extLst>
                  <a:ext uri="{FF2B5EF4-FFF2-40B4-BE49-F238E27FC236}">
                    <a16:creationId xmlns:a16="http://schemas.microsoft.com/office/drawing/2014/main" id="{23052882-FF15-C82B-51C9-10867701AAA2}"/>
                  </a:ext>
                </a:extLst>
              </p:cNvPr>
              <p:cNvSpPr/>
              <p:nvPr/>
            </p:nvSpPr>
            <p:spPr>
              <a:xfrm>
                <a:off x="4704674" y="1623569"/>
                <a:ext cx="1869060" cy="2019595"/>
              </a:xfrm>
              <a:custGeom>
                <a:avLst/>
                <a:gdLst/>
                <a:ahLst/>
                <a:cxnLst/>
                <a:rect l="l" t="t" r="r" b="b"/>
                <a:pathLst>
                  <a:path w="6146" h="6641" extrusionOk="0">
                    <a:moveTo>
                      <a:pt x="3064" y="1"/>
                    </a:moveTo>
                    <a:cubicBezTo>
                      <a:pt x="1617" y="1"/>
                      <a:pt x="1599" y="1271"/>
                      <a:pt x="1599" y="1271"/>
                    </a:cubicBezTo>
                    <a:lnTo>
                      <a:pt x="347" y="1271"/>
                    </a:lnTo>
                    <a:cubicBezTo>
                      <a:pt x="347" y="1271"/>
                      <a:pt x="0" y="2519"/>
                      <a:pt x="772" y="4483"/>
                    </a:cubicBezTo>
                    <a:cubicBezTo>
                      <a:pt x="1525" y="6470"/>
                      <a:pt x="3064" y="6641"/>
                      <a:pt x="3064" y="6641"/>
                    </a:cubicBezTo>
                    <a:cubicBezTo>
                      <a:pt x="3064" y="6641"/>
                      <a:pt x="4602" y="6470"/>
                      <a:pt x="5374" y="4483"/>
                    </a:cubicBezTo>
                    <a:cubicBezTo>
                      <a:pt x="6146" y="2519"/>
                      <a:pt x="5799" y="1271"/>
                      <a:pt x="5799" y="1271"/>
                    </a:cubicBezTo>
                    <a:lnTo>
                      <a:pt x="4528" y="1271"/>
                    </a:lnTo>
                    <a:cubicBezTo>
                      <a:pt x="4528" y="1271"/>
                      <a:pt x="4505" y="1"/>
                      <a:pt x="3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42;p46">
                <a:extLst>
                  <a:ext uri="{FF2B5EF4-FFF2-40B4-BE49-F238E27FC236}">
                    <a16:creationId xmlns:a16="http://schemas.microsoft.com/office/drawing/2014/main" id="{2CEAD137-BF49-2ACD-A7AB-B69F01B8FA69}"/>
                  </a:ext>
                </a:extLst>
              </p:cNvPr>
              <p:cNvSpPr/>
              <p:nvPr/>
            </p:nvSpPr>
            <p:spPr>
              <a:xfrm>
                <a:off x="4762908" y="1605322"/>
                <a:ext cx="1745591" cy="2056088"/>
              </a:xfrm>
              <a:custGeom>
                <a:avLst/>
                <a:gdLst/>
                <a:ahLst/>
                <a:cxnLst/>
                <a:rect l="l" t="t" r="r" b="b"/>
                <a:pathLst>
                  <a:path w="5740" h="6761" extrusionOk="0">
                    <a:moveTo>
                      <a:pt x="2870" y="98"/>
                    </a:moveTo>
                    <a:cubicBezTo>
                      <a:pt x="3581" y="98"/>
                      <a:pt x="3928" y="407"/>
                      <a:pt x="4103" y="712"/>
                    </a:cubicBezTo>
                    <a:cubicBezTo>
                      <a:pt x="4274" y="1022"/>
                      <a:pt x="4293" y="1331"/>
                      <a:pt x="4293" y="1331"/>
                    </a:cubicBezTo>
                    <a:lnTo>
                      <a:pt x="4293" y="1387"/>
                    </a:lnTo>
                    <a:lnTo>
                      <a:pt x="5563" y="1387"/>
                    </a:lnTo>
                    <a:cubicBezTo>
                      <a:pt x="5563" y="1405"/>
                      <a:pt x="5642" y="1678"/>
                      <a:pt x="5624" y="2195"/>
                    </a:cubicBezTo>
                    <a:cubicBezTo>
                      <a:pt x="5624" y="2755"/>
                      <a:pt x="5508" y="3563"/>
                      <a:pt x="5120" y="4543"/>
                    </a:cubicBezTo>
                    <a:cubicBezTo>
                      <a:pt x="4755" y="5508"/>
                      <a:pt x="4177" y="6026"/>
                      <a:pt x="3715" y="6317"/>
                    </a:cubicBezTo>
                    <a:cubicBezTo>
                      <a:pt x="3235" y="6604"/>
                      <a:pt x="2870" y="6645"/>
                      <a:pt x="2870" y="6645"/>
                    </a:cubicBezTo>
                    <a:cubicBezTo>
                      <a:pt x="2870" y="6645"/>
                      <a:pt x="2505" y="6604"/>
                      <a:pt x="2043" y="6317"/>
                    </a:cubicBezTo>
                    <a:cubicBezTo>
                      <a:pt x="1562" y="6026"/>
                      <a:pt x="1003" y="5508"/>
                      <a:pt x="615" y="4543"/>
                    </a:cubicBezTo>
                    <a:cubicBezTo>
                      <a:pt x="231" y="3563"/>
                      <a:pt x="134" y="2755"/>
                      <a:pt x="116" y="2195"/>
                    </a:cubicBezTo>
                    <a:cubicBezTo>
                      <a:pt x="116" y="1678"/>
                      <a:pt x="176" y="1405"/>
                      <a:pt x="194" y="1387"/>
                    </a:cubicBezTo>
                    <a:lnTo>
                      <a:pt x="1447" y="1387"/>
                    </a:lnTo>
                    <a:lnTo>
                      <a:pt x="1465" y="1331"/>
                    </a:lnTo>
                    <a:cubicBezTo>
                      <a:pt x="1465" y="1331"/>
                      <a:pt x="1465" y="1022"/>
                      <a:pt x="1636" y="712"/>
                    </a:cubicBezTo>
                    <a:cubicBezTo>
                      <a:pt x="1830" y="407"/>
                      <a:pt x="2177" y="98"/>
                      <a:pt x="2870" y="98"/>
                    </a:cubicBezTo>
                    <a:close/>
                    <a:moveTo>
                      <a:pt x="2870" y="1"/>
                    </a:moveTo>
                    <a:cubicBezTo>
                      <a:pt x="2140" y="1"/>
                      <a:pt x="1751" y="329"/>
                      <a:pt x="1562" y="675"/>
                    </a:cubicBezTo>
                    <a:cubicBezTo>
                      <a:pt x="1368" y="962"/>
                      <a:pt x="1368" y="1234"/>
                      <a:pt x="1368" y="1271"/>
                    </a:cubicBezTo>
                    <a:lnTo>
                      <a:pt x="97" y="1271"/>
                    </a:lnTo>
                    <a:lnTo>
                      <a:pt x="97" y="1308"/>
                    </a:lnTo>
                    <a:cubicBezTo>
                      <a:pt x="97" y="1308"/>
                      <a:pt x="0" y="1636"/>
                      <a:pt x="19" y="2195"/>
                    </a:cubicBezTo>
                    <a:cubicBezTo>
                      <a:pt x="37" y="2773"/>
                      <a:pt x="134" y="3582"/>
                      <a:pt x="522" y="4566"/>
                    </a:cubicBezTo>
                    <a:cubicBezTo>
                      <a:pt x="906" y="5564"/>
                      <a:pt x="1502" y="6104"/>
                      <a:pt x="1983" y="6414"/>
                    </a:cubicBezTo>
                    <a:cubicBezTo>
                      <a:pt x="2463" y="6701"/>
                      <a:pt x="2870" y="6761"/>
                      <a:pt x="2870" y="6761"/>
                    </a:cubicBezTo>
                    <a:cubicBezTo>
                      <a:pt x="2870" y="6761"/>
                      <a:pt x="3272" y="6701"/>
                      <a:pt x="3757" y="6414"/>
                    </a:cubicBezTo>
                    <a:cubicBezTo>
                      <a:pt x="4256" y="6104"/>
                      <a:pt x="4833" y="5564"/>
                      <a:pt x="5217" y="4566"/>
                    </a:cubicBezTo>
                    <a:cubicBezTo>
                      <a:pt x="5605" y="3582"/>
                      <a:pt x="5721" y="2773"/>
                      <a:pt x="5721" y="2195"/>
                    </a:cubicBezTo>
                    <a:cubicBezTo>
                      <a:pt x="5739" y="1636"/>
                      <a:pt x="5642" y="1308"/>
                      <a:pt x="5642" y="1308"/>
                    </a:cubicBezTo>
                    <a:lnTo>
                      <a:pt x="5642" y="1271"/>
                    </a:lnTo>
                    <a:lnTo>
                      <a:pt x="4371" y="1271"/>
                    </a:lnTo>
                    <a:cubicBezTo>
                      <a:pt x="4371" y="1234"/>
                      <a:pt x="4371" y="962"/>
                      <a:pt x="4196" y="675"/>
                    </a:cubicBezTo>
                    <a:cubicBezTo>
                      <a:pt x="3988" y="329"/>
                      <a:pt x="3600" y="1"/>
                      <a:pt x="28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43;p46">
                <a:extLst>
                  <a:ext uri="{FF2B5EF4-FFF2-40B4-BE49-F238E27FC236}">
                    <a16:creationId xmlns:a16="http://schemas.microsoft.com/office/drawing/2014/main" id="{EA6277E0-DC21-4DC8-3E22-31D182F62E4C}"/>
                  </a:ext>
                </a:extLst>
              </p:cNvPr>
              <p:cNvSpPr/>
              <p:nvPr/>
            </p:nvSpPr>
            <p:spPr>
              <a:xfrm>
                <a:off x="4852167" y="1686824"/>
                <a:ext cx="1568295" cy="1880616"/>
              </a:xfrm>
              <a:custGeom>
                <a:avLst/>
                <a:gdLst/>
                <a:ahLst/>
                <a:cxnLst/>
                <a:rect l="l" t="t" r="r" b="b"/>
                <a:pathLst>
                  <a:path w="5157" h="6184" extrusionOk="0">
                    <a:moveTo>
                      <a:pt x="2579" y="1"/>
                    </a:moveTo>
                    <a:cubicBezTo>
                      <a:pt x="1923" y="1"/>
                      <a:pt x="1655" y="255"/>
                      <a:pt x="1502" y="523"/>
                    </a:cubicBezTo>
                    <a:cubicBezTo>
                      <a:pt x="1345" y="791"/>
                      <a:pt x="1345" y="1063"/>
                      <a:pt x="1345" y="1063"/>
                    </a:cubicBezTo>
                    <a:cubicBezTo>
                      <a:pt x="1326" y="1179"/>
                      <a:pt x="1229" y="1271"/>
                      <a:pt x="1114" y="1271"/>
                    </a:cubicBezTo>
                    <a:lnTo>
                      <a:pt x="37" y="1271"/>
                    </a:lnTo>
                    <a:cubicBezTo>
                      <a:pt x="19" y="1410"/>
                      <a:pt x="0" y="1599"/>
                      <a:pt x="0" y="1927"/>
                    </a:cubicBezTo>
                    <a:cubicBezTo>
                      <a:pt x="19" y="2450"/>
                      <a:pt x="116" y="3235"/>
                      <a:pt x="481" y="4201"/>
                    </a:cubicBezTo>
                    <a:cubicBezTo>
                      <a:pt x="846" y="5125"/>
                      <a:pt x="1387" y="5624"/>
                      <a:pt x="1826" y="5892"/>
                    </a:cubicBezTo>
                    <a:cubicBezTo>
                      <a:pt x="2251" y="6146"/>
                      <a:pt x="2542" y="6183"/>
                      <a:pt x="2579" y="6183"/>
                    </a:cubicBezTo>
                    <a:cubicBezTo>
                      <a:pt x="2616" y="6183"/>
                      <a:pt x="2907" y="6146"/>
                      <a:pt x="3327" y="5892"/>
                    </a:cubicBezTo>
                    <a:cubicBezTo>
                      <a:pt x="3771" y="5624"/>
                      <a:pt x="4311" y="5125"/>
                      <a:pt x="4676" y="4201"/>
                    </a:cubicBezTo>
                    <a:cubicBezTo>
                      <a:pt x="5041" y="3235"/>
                      <a:pt x="5157" y="2450"/>
                      <a:pt x="5157" y="1927"/>
                    </a:cubicBezTo>
                    <a:cubicBezTo>
                      <a:pt x="5157" y="1599"/>
                      <a:pt x="5138" y="1410"/>
                      <a:pt x="5120" y="1271"/>
                    </a:cubicBezTo>
                    <a:lnTo>
                      <a:pt x="4043" y="1271"/>
                    </a:lnTo>
                    <a:cubicBezTo>
                      <a:pt x="3928" y="1271"/>
                      <a:pt x="3831" y="1179"/>
                      <a:pt x="3831" y="1063"/>
                    </a:cubicBezTo>
                    <a:cubicBezTo>
                      <a:pt x="3831" y="1063"/>
                      <a:pt x="3812" y="791"/>
                      <a:pt x="3655" y="523"/>
                    </a:cubicBezTo>
                    <a:cubicBezTo>
                      <a:pt x="3503" y="255"/>
                      <a:pt x="3235" y="1"/>
                      <a:pt x="2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4;p46">
                <a:extLst>
                  <a:ext uri="{FF2B5EF4-FFF2-40B4-BE49-F238E27FC236}">
                    <a16:creationId xmlns:a16="http://schemas.microsoft.com/office/drawing/2014/main" id="{5758AA08-B9E6-62F4-BDCC-212FA7BA4802}"/>
                  </a:ext>
                </a:extLst>
              </p:cNvPr>
              <p:cNvSpPr/>
              <p:nvPr/>
            </p:nvSpPr>
            <p:spPr>
              <a:xfrm>
                <a:off x="5787912" y="2073347"/>
                <a:ext cx="632549" cy="1447564"/>
              </a:xfrm>
              <a:custGeom>
                <a:avLst/>
                <a:gdLst/>
                <a:ahLst/>
                <a:cxnLst/>
                <a:rect l="l" t="t" r="r" b="b"/>
                <a:pathLst>
                  <a:path w="2080" h="4760" extrusionOk="0">
                    <a:moveTo>
                      <a:pt x="1" y="4760"/>
                    </a:moveTo>
                    <a:lnTo>
                      <a:pt x="1" y="4760"/>
                    </a:lnTo>
                    <a:lnTo>
                      <a:pt x="1" y="4760"/>
                    </a:lnTo>
                    <a:close/>
                    <a:moveTo>
                      <a:pt x="2061" y="157"/>
                    </a:moveTo>
                    <a:cubicBezTo>
                      <a:pt x="2080" y="273"/>
                      <a:pt x="2080" y="425"/>
                      <a:pt x="2080" y="656"/>
                    </a:cubicBezTo>
                    <a:cubicBezTo>
                      <a:pt x="2080" y="1179"/>
                      <a:pt x="1964" y="1964"/>
                      <a:pt x="1599" y="2930"/>
                    </a:cubicBezTo>
                    <a:cubicBezTo>
                      <a:pt x="1234" y="3854"/>
                      <a:pt x="694" y="4353"/>
                      <a:pt x="250" y="4621"/>
                    </a:cubicBezTo>
                    <a:cubicBezTo>
                      <a:pt x="176" y="4681"/>
                      <a:pt x="79" y="4718"/>
                      <a:pt x="1" y="4760"/>
                    </a:cubicBezTo>
                    <a:cubicBezTo>
                      <a:pt x="79" y="4718"/>
                      <a:pt x="176" y="4681"/>
                      <a:pt x="250" y="4621"/>
                    </a:cubicBezTo>
                    <a:cubicBezTo>
                      <a:pt x="694" y="4353"/>
                      <a:pt x="1234" y="3854"/>
                      <a:pt x="1599" y="2930"/>
                    </a:cubicBezTo>
                    <a:cubicBezTo>
                      <a:pt x="1964" y="1964"/>
                      <a:pt x="2080" y="1179"/>
                      <a:pt x="2080" y="656"/>
                    </a:cubicBezTo>
                    <a:cubicBezTo>
                      <a:pt x="2080" y="425"/>
                      <a:pt x="2080" y="273"/>
                      <a:pt x="2061" y="157"/>
                    </a:cubicBezTo>
                    <a:close/>
                    <a:moveTo>
                      <a:pt x="2043" y="0"/>
                    </a:moveTo>
                    <a:lnTo>
                      <a:pt x="1059" y="0"/>
                    </a:lnTo>
                    <a:lnTo>
                      <a:pt x="1059" y="0"/>
                    </a:lnTo>
                    <a:lnTo>
                      <a:pt x="2043" y="0"/>
                    </a:lnTo>
                    <a:close/>
                  </a:path>
                </a:pathLst>
              </a:custGeom>
              <a:solidFill>
                <a:srgbClr val="858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45;p46">
                <a:extLst>
                  <a:ext uri="{FF2B5EF4-FFF2-40B4-BE49-F238E27FC236}">
                    <a16:creationId xmlns:a16="http://schemas.microsoft.com/office/drawing/2014/main" id="{7F6E9727-4D64-5146-F66F-DEBEDD645E8E}"/>
                  </a:ext>
                </a:extLst>
              </p:cNvPr>
              <p:cNvSpPr/>
              <p:nvPr/>
            </p:nvSpPr>
            <p:spPr>
              <a:xfrm>
                <a:off x="4852167" y="2073347"/>
                <a:ext cx="292554" cy="1159571"/>
              </a:xfrm>
              <a:custGeom>
                <a:avLst/>
                <a:gdLst/>
                <a:ahLst/>
                <a:cxnLst/>
                <a:rect l="l" t="t" r="r" b="b"/>
                <a:pathLst>
                  <a:path w="962" h="3813" extrusionOk="0">
                    <a:moveTo>
                      <a:pt x="961" y="3812"/>
                    </a:moveTo>
                    <a:lnTo>
                      <a:pt x="961" y="3812"/>
                    </a:lnTo>
                    <a:lnTo>
                      <a:pt x="961" y="3812"/>
                    </a:lnTo>
                    <a:close/>
                    <a:moveTo>
                      <a:pt x="961" y="3794"/>
                    </a:moveTo>
                    <a:lnTo>
                      <a:pt x="961" y="3794"/>
                    </a:lnTo>
                    <a:lnTo>
                      <a:pt x="961" y="3794"/>
                    </a:lnTo>
                    <a:close/>
                    <a:moveTo>
                      <a:pt x="481" y="2930"/>
                    </a:moveTo>
                    <a:cubicBezTo>
                      <a:pt x="615" y="3276"/>
                      <a:pt x="786" y="3563"/>
                      <a:pt x="943" y="3794"/>
                    </a:cubicBezTo>
                    <a:cubicBezTo>
                      <a:pt x="786" y="3563"/>
                      <a:pt x="615" y="3276"/>
                      <a:pt x="481" y="2930"/>
                    </a:cubicBezTo>
                    <a:close/>
                    <a:moveTo>
                      <a:pt x="0" y="656"/>
                    </a:moveTo>
                    <a:cubicBezTo>
                      <a:pt x="19" y="1179"/>
                      <a:pt x="116" y="1927"/>
                      <a:pt x="462" y="2833"/>
                    </a:cubicBezTo>
                    <a:cubicBezTo>
                      <a:pt x="116" y="1927"/>
                      <a:pt x="19" y="1179"/>
                      <a:pt x="0" y="656"/>
                    </a:cubicBezTo>
                    <a:close/>
                    <a:moveTo>
                      <a:pt x="767" y="0"/>
                    </a:moveTo>
                    <a:lnTo>
                      <a:pt x="37" y="0"/>
                    </a:lnTo>
                    <a:cubicBezTo>
                      <a:pt x="19" y="139"/>
                      <a:pt x="0" y="328"/>
                      <a:pt x="0" y="638"/>
                    </a:cubicBezTo>
                    <a:cubicBezTo>
                      <a:pt x="0" y="328"/>
                      <a:pt x="19" y="139"/>
                      <a:pt x="37" y="0"/>
                    </a:cubicBezTo>
                    <a:lnTo>
                      <a:pt x="767" y="0"/>
                    </a:lnTo>
                    <a:close/>
                  </a:path>
                </a:pathLst>
              </a:custGeom>
              <a:solidFill>
                <a:srgbClr val="B3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46;p46">
                <a:extLst>
                  <a:ext uri="{FF2B5EF4-FFF2-40B4-BE49-F238E27FC236}">
                    <a16:creationId xmlns:a16="http://schemas.microsoft.com/office/drawing/2014/main" id="{D6F98646-DDC0-0953-A5C0-9AFEC243400E}"/>
                  </a:ext>
                </a:extLst>
              </p:cNvPr>
              <p:cNvSpPr/>
              <p:nvPr/>
            </p:nvSpPr>
            <p:spPr>
              <a:xfrm>
                <a:off x="4833920" y="1670098"/>
                <a:ext cx="1605093" cy="1914068"/>
              </a:xfrm>
              <a:custGeom>
                <a:avLst/>
                <a:gdLst/>
                <a:ahLst/>
                <a:cxnLst/>
                <a:rect l="l" t="t" r="r" b="b"/>
                <a:pathLst>
                  <a:path w="5278" h="6294" extrusionOk="0">
                    <a:moveTo>
                      <a:pt x="2639" y="97"/>
                    </a:moveTo>
                    <a:cubicBezTo>
                      <a:pt x="3272" y="97"/>
                      <a:pt x="3526" y="347"/>
                      <a:pt x="3678" y="596"/>
                    </a:cubicBezTo>
                    <a:cubicBezTo>
                      <a:pt x="3831" y="864"/>
                      <a:pt x="3831" y="1118"/>
                      <a:pt x="3831" y="1118"/>
                    </a:cubicBezTo>
                    <a:cubicBezTo>
                      <a:pt x="3831" y="1252"/>
                      <a:pt x="3965" y="1386"/>
                      <a:pt x="4103" y="1386"/>
                    </a:cubicBezTo>
                    <a:lnTo>
                      <a:pt x="5143" y="1386"/>
                    </a:lnTo>
                    <a:cubicBezTo>
                      <a:pt x="5162" y="1502"/>
                      <a:pt x="5180" y="1673"/>
                      <a:pt x="5180" y="1964"/>
                    </a:cubicBezTo>
                    <a:cubicBezTo>
                      <a:pt x="5162" y="2505"/>
                      <a:pt x="5064" y="3272"/>
                      <a:pt x="4699" y="4237"/>
                    </a:cubicBezTo>
                    <a:cubicBezTo>
                      <a:pt x="4334" y="5161"/>
                      <a:pt x="3794" y="5642"/>
                      <a:pt x="3369" y="5910"/>
                    </a:cubicBezTo>
                    <a:cubicBezTo>
                      <a:pt x="2967" y="6159"/>
                      <a:pt x="2676" y="6201"/>
                      <a:pt x="2639" y="6201"/>
                    </a:cubicBezTo>
                    <a:cubicBezTo>
                      <a:pt x="2602" y="6201"/>
                      <a:pt x="2329" y="6159"/>
                      <a:pt x="1927" y="5910"/>
                    </a:cubicBezTo>
                    <a:cubicBezTo>
                      <a:pt x="1484" y="5642"/>
                      <a:pt x="961" y="5161"/>
                      <a:pt x="596" y="4237"/>
                    </a:cubicBezTo>
                    <a:cubicBezTo>
                      <a:pt x="231" y="3272"/>
                      <a:pt x="116" y="2505"/>
                      <a:pt x="116" y="1964"/>
                    </a:cubicBezTo>
                    <a:cubicBezTo>
                      <a:pt x="116" y="1673"/>
                      <a:pt x="134" y="1502"/>
                      <a:pt x="153" y="1386"/>
                    </a:cubicBezTo>
                    <a:lnTo>
                      <a:pt x="1174" y="1386"/>
                    </a:lnTo>
                    <a:cubicBezTo>
                      <a:pt x="1331" y="1386"/>
                      <a:pt x="1447" y="1252"/>
                      <a:pt x="1447" y="1118"/>
                    </a:cubicBezTo>
                    <a:cubicBezTo>
                      <a:pt x="1447" y="1118"/>
                      <a:pt x="1465" y="864"/>
                      <a:pt x="1599" y="596"/>
                    </a:cubicBezTo>
                    <a:cubicBezTo>
                      <a:pt x="1752" y="347"/>
                      <a:pt x="2001" y="97"/>
                      <a:pt x="2639" y="97"/>
                    </a:cubicBezTo>
                    <a:close/>
                    <a:moveTo>
                      <a:pt x="2639" y="0"/>
                    </a:moveTo>
                    <a:cubicBezTo>
                      <a:pt x="1983" y="0"/>
                      <a:pt x="1678" y="287"/>
                      <a:pt x="1520" y="559"/>
                    </a:cubicBezTo>
                    <a:cubicBezTo>
                      <a:pt x="1350" y="827"/>
                      <a:pt x="1350" y="1118"/>
                      <a:pt x="1350" y="1118"/>
                    </a:cubicBezTo>
                    <a:cubicBezTo>
                      <a:pt x="1350" y="1192"/>
                      <a:pt x="1271" y="1271"/>
                      <a:pt x="1174" y="1271"/>
                    </a:cubicBezTo>
                    <a:lnTo>
                      <a:pt x="60" y="1271"/>
                    </a:lnTo>
                    <a:lnTo>
                      <a:pt x="60" y="1326"/>
                    </a:lnTo>
                    <a:cubicBezTo>
                      <a:pt x="19" y="1442"/>
                      <a:pt x="0" y="1654"/>
                      <a:pt x="19" y="1982"/>
                    </a:cubicBezTo>
                    <a:cubicBezTo>
                      <a:pt x="19" y="2523"/>
                      <a:pt x="116" y="3290"/>
                      <a:pt x="499" y="4274"/>
                    </a:cubicBezTo>
                    <a:cubicBezTo>
                      <a:pt x="869" y="5217"/>
                      <a:pt x="1405" y="5716"/>
                      <a:pt x="1867" y="5989"/>
                    </a:cubicBezTo>
                    <a:cubicBezTo>
                      <a:pt x="2292" y="6257"/>
                      <a:pt x="2602" y="6293"/>
                      <a:pt x="2639" y="6293"/>
                    </a:cubicBezTo>
                    <a:lnTo>
                      <a:pt x="2657" y="6293"/>
                    </a:lnTo>
                    <a:cubicBezTo>
                      <a:pt x="2694" y="6293"/>
                      <a:pt x="2985" y="6257"/>
                      <a:pt x="3410" y="5989"/>
                    </a:cubicBezTo>
                    <a:cubicBezTo>
                      <a:pt x="3872" y="5716"/>
                      <a:pt x="4408" y="5217"/>
                      <a:pt x="4773" y="4274"/>
                    </a:cubicBezTo>
                    <a:cubicBezTo>
                      <a:pt x="5162" y="3290"/>
                      <a:pt x="5259" y="2523"/>
                      <a:pt x="5277" y="1982"/>
                    </a:cubicBezTo>
                    <a:cubicBezTo>
                      <a:pt x="5277" y="1654"/>
                      <a:pt x="5259" y="1442"/>
                      <a:pt x="5235" y="1326"/>
                    </a:cubicBezTo>
                    <a:lnTo>
                      <a:pt x="5217" y="1271"/>
                    </a:lnTo>
                    <a:lnTo>
                      <a:pt x="4103" y="1271"/>
                    </a:lnTo>
                    <a:cubicBezTo>
                      <a:pt x="4025" y="1271"/>
                      <a:pt x="3946" y="1192"/>
                      <a:pt x="3928" y="1118"/>
                    </a:cubicBezTo>
                    <a:cubicBezTo>
                      <a:pt x="3928" y="1118"/>
                      <a:pt x="3928" y="827"/>
                      <a:pt x="3775" y="559"/>
                    </a:cubicBezTo>
                    <a:cubicBezTo>
                      <a:pt x="3600" y="287"/>
                      <a:pt x="3313"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47;p46">
                <a:extLst>
                  <a:ext uri="{FF2B5EF4-FFF2-40B4-BE49-F238E27FC236}">
                    <a16:creationId xmlns:a16="http://schemas.microsoft.com/office/drawing/2014/main" id="{1362EC80-298A-79E4-48DA-0ADE7D0569C9}"/>
                  </a:ext>
                </a:extLst>
              </p:cNvPr>
              <p:cNvSpPr/>
              <p:nvPr/>
            </p:nvSpPr>
            <p:spPr>
              <a:xfrm>
                <a:off x="5425414" y="2243344"/>
                <a:ext cx="427579" cy="562299"/>
              </a:xfrm>
              <a:custGeom>
                <a:avLst/>
                <a:gdLst/>
                <a:ahLst/>
                <a:cxnLst/>
                <a:rect l="l" t="t" r="r" b="b"/>
                <a:pathLst>
                  <a:path w="1406" h="1849" extrusionOk="0">
                    <a:moveTo>
                      <a:pt x="694" y="213"/>
                    </a:moveTo>
                    <a:cubicBezTo>
                      <a:pt x="980" y="213"/>
                      <a:pt x="1193" y="426"/>
                      <a:pt x="1193" y="694"/>
                    </a:cubicBezTo>
                    <a:lnTo>
                      <a:pt x="1193" y="1137"/>
                    </a:lnTo>
                    <a:cubicBezTo>
                      <a:pt x="1193" y="1428"/>
                      <a:pt x="980" y="1636"/>
                      <a:pt x="694" y="1636"/>
                    </a:cubicBezTo>
                    <a:cubicBezTo>
                      <a:pt x="426" y="1636"/>
                      <a:pt x="195" y="1428"/>
                      <a:pt x="195" y="1137"/>
                    </a:cubicBezTo>
                    <a:lnTo>
                      <a:pt x="195" y="694"/>
                    </a:lnTo>
                    <a:cubicBezTo>
                      <a:pt x="195" y="426"/>
                      <a:pt x="426" y="213"/>
                      <a:pt x="694" y="213"/>
                    </a:cubicBezTo>
                    <a:close/>
                    <a:moveTo>
                      <a:pt x="694" y="0"/>
                    </a:moveTo>
                    <a:cubicBezTo>
                      <a:pt x="310" y="0"/>
                      <a:pt x="1" y="310"/>
                      <a:pt x="1" y="694"/>
                    </a:cubicBezTo>
                    <a:lnTo>
                      <a:pt x="1" y="1137"/>
                    </a:lnTo>
                    <a:cubicBezTo>
                      <a:pt x="1" y="1521"/>
                      <a:pt x="310" y="1849"/>
                      <a:pt x="694" y="1849"/>
                    </a:cubicBezTo>
                    <a:cubicBezTo>
                      <a:pt x="1077" y="1849"/>
                      <a:pt x="1405" y="1521"/>
                      <a:pt x="1405" y="1137"/>
                    </a:cubicBezTo>
                    <a:lnTo>
                      <a:pt x="1405" y="694"/>
                    </a:lnTo>
                    <a:cubicBezTo>
                      <a:pt x="1405" y="310"/>
                      <a:pt x="107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8;p46">
                <a:extLst>
                  <a:ext uri="{FF2B5EF4-FFF2-40B4-BE49-F238E27FC236}">
                    <a16:creationId xmlns:a16="http://schemas.microsoft.com/office/drawing/2014/main" id="{81568432-4CBC-E118-1D54-11386C0E770C}"/>
                  </a:ext>
                </a:extLst>
              </p:cNvPr>
              <p:cNvSpPr/>
              <p:nvPr/>
            </p:nvSpPr>
            <p:spPr>
              <a:xfrm>
                <a:off x="5410692" y="2226618"/>
                <a:ext cx="457077" cy="591798"/>
              </a:xfrm>
              <a:custGeom>
                <a:avLst/>
                <a:gdLst/>
                <a:ahLst/>
                <a:cxnLst/>
                <a:rect l="l" t="t" r="r" b="b"/>
                <a:pathLst>
                  <a:path w="1503" h="1946" extrusionOk="0">
                    <a:moveTo>
                      <a:pt x="754" y="305"/>
                    </a:moveTo>
                    <a:cubicBezTo>
                      <a:pt x="1003" y="305"/>
                      <a:pt x="1197" y="499"/>
                      <a:pt x="1197" y="749"/>
                    </a:cubicBezTo>
                    <a:lnTo>
                      <a:pt x="1197" y="1192"/>
                    </a:lnTo>
                    <a:cubicBezTo>
                      <a:pt x="1197" y="1442"/>
                      <a:pt x="1003" y="1636"/>
                      <a:pt x="754" y="1636"/>
                    </a:cubicBezTo>
                    <a:cubicBezTo>
                      <a:pt x="504" y="1636"/>
                      <a:pt x="310" y="1442"/>
                      <a:pt x="310" y="1192"/>
                    </a:cubicBezTo>
                    <a:lnTo>
                      <a:pt x="310" y="749"/>
                    </a:lnTo>
                    <a:cubicBezTo>
                      <a:pt x="310" y="499"/>
                      <a:pt x="504" y="305"/>
                      <a:pt x="754" y="305"/>
                    </a:cubicBezTo>
                    <a:close/>
                    <a:moveTo>
                      <a:pt x="754" y="213"/>
                    </a:moveTo>
                    <a:cubicBezTo>
                      <a:pt x="444" y="213"/>
                      <a:pt x="213" y="462"/>
                      <a:pt x="213" y="749"/>
                    </a:cubicBezTo>
                    <a:lnTo>
                      <a:pt x="213" y="1192"/>
                    </a:lnTo>
                    <a:cubicBezTo>
                      <a:pt x="213" y="1502"/>
                      <a:pt x="444" y="1733"/>
                      <a:pt x="754" y="1733"/>
                    </a:cubicBezTo>
                    <a:cubicBezTo>
                      <a:pt x="1063" y="1733"/>
                      <a:pt x="1313" y="1502"/>
                      <a:pt x="1313" y="1192"/>
                    </a:cubicBezTo>
                    <a:lnTo>
                      <a:pt x="1313" y="749"/>
                    </a:lnTo>
                    <a:cubicBezTo>
                      <a:pt x="1313" y="462"/>
                      <a:pt x="1063" y="213"/>
                      <a:pt x="754" y="213"/>
                    </a:cubicBezTo>
                    <a:close/>
                    <a:moveTo>
                      <a:pt x="754" y="116"/>
                    </a:moveTo>
                    <a:cubicBezTo>
                      <a:pt x="1119" y="116"/>
                      <a:pt x="1410" y="402"/>
                      <a:pt x="1410" y="749"/>
                    </a:cubicBezTo>
                    <a:lnTo>
                      <a:pt x="1410" y="1192"/>
                    </a:lnTo>
                    <a:cubicBezTo>
                      <a:pt x="1410" y="1557"/>
                      <a:pt x="1119" y="1848"/>
                      <a:pt x="754" y="1848"/>
                    </a:cubicBezTo>
                    <a:cubicBezTo>
                      <a:pt x="389" y="1848"/>
                      <a:pt x="98" y="1557"/>
                      <a:pt x="98" y="1192"/>
                    </a:cubicBezTo>
                    <a:lnTo>
                      <a:pt x="98" y="749"/>
                    </a:lnTo>
                    <a:cubicBezTo>
                      <a:pt x="98" y="402"/>
                      <a:pt x="389" y="116"/>
                      <a:pt x="754" y="116"/>
                    </a:cubicBezTo>
                    <a:close/>
                    <a:moveTo>
                      <a:pt x="754" y="0"/>
                    </a:moveTo>
                    <a:cubicBezTo>
                      <a:pt x="347" y="0"/>
                      <a:pt x="1" y="347"/>
                      <a:pt x="1" y="749"/>
                    </a:cubicBezTo>
                    <a:lnTo>
                      <a:pt x="1" y="1192"/>
                    </a:lnTo>
                    <a:cubicBezTo>
                      <a:pt x="1" y="1617"/>
                      <a:pt x="347" y="1945"/>
                      <a:pt x="754" y="1945"/>
                    </a:cubicBezTo>
                    <a:cubicBezTo>
                      <a:pt x="1179" y="1945"/>
                      <a:pt x="1502" y="1617"/>
                      <a:pt x="1502" y="1192"/>
                    </a:cubicBezTo>
                    <a:lnTo>
                      <a:pt x="1502" y="749"/>
                    </a:lnTo>
                    <a:cubicBezTo>
                      <a:pt x="1502" y="347"/>
                      <a:pt x="1179" y="0"/>
                      <a:pt x="7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9;p46">
                <a:extLst>
                  <a:ext uri="{FF2B5EF4-FFF2-40B4-BE49-F238E27FC236}">
                    <a16:creationId xmlns:a16="http://schemas.microsoft.com/office/drawing/2014/main" id="{FC80DCAD-B74A-5A0D-C1DC-85BAE05065DE}"/>
                  </a:ext>
                </a:extLst>
              </p:cNvPr>
              <p:cNvSpPr/>
              <p:nvPr/>
            </p:nvSpPr>
            <p:spPr>
              <a:xfrm>
                <a:off x="5314414" y="2542587"/>
                <a:ext cx="643801" cy="614302"/>
              </a:xfrm>
              <a:custGeom>
                <a:avLst/>
                <a:gdLst/>
                <a:ahLst/>
                <a:cxnLst/>
                <a:rect l="l" t="t" r="r" b="b"/>
                <a:pathLst>
                  <a:path w="2117" h="2020" extrusionOk="0">
                    <a:moveTo>
                      <a:pt x="287" y="1"/>
                    </a:moveTo>
                    <a:cubicBezTo>
                      <a:pt x="135" y="1"/>
                      <a:pt x="1" y="116"/>
                      <a:pt x="1" y="287"/>
                    </a:cubicBezTo>
                    <a:lnTo>
                      <a:pt x="1" y="1733"/>
                    </a:lnTo>
                    <a:cubicBezTo>
                      <a:pt x="1" y="1904"/>
                      <a:pt x="135" y="2020"/>
                      <a:pt x="287" y="2020"/>
                    </a:cubicBezTo>
                    <a:lnTo>
                      <a:pt x="1830" y="2020"/>
                    </a:lnTo>
                    <a:cubicBezTo>
                      <a:pt x="2001" y="2020"/>
                      <a:pt x="2117" y="1904"/>
                      <a:pt x="2117" y="1733"/>
                    </a:cubicBezTo>
                    <a:lnTo>
                      <a:pt x="2117" y="287"/>
                    </a:lnTo>
                    <a:cubicBezTo>
                      <a:pt x="2117" y="116"/>
                      <a:pt x="2001" y="1"/>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0;p46">
                <a:extLst>
                  <a:ext uri="{FF2B5EF4-FFF2-40B4-BE49-F238E27FC236}">
                    <a16:creationId xmlns:a16="http://schemas.microsoft.com/office/drawing/2014/main" id="{E7F6323D-46F5-7E8E-3382-EA68F8812C59}"/>
                  </a:ext>
                </a:extLst>
              </p:cNvPr>
              <p:cNvSpPr/>
              <p:nvPr/>
            </p:nvSpPr>
            <p:spPr>
              <a:xfrm>
                <a:off x="5296167" y="2524341"/>
                <a:ext cx="680294" cy="650795"/>
              </a:xfrm>
              <a:custGeom>
                <a:avLst/>
                <a:gdLst/>
                <a:ahLst/>
                <a:cxnLst/>
                <a:rect l="l" t="t" r="r" b="b"/>
                <a:pathLst>
                  <a:path w="2237" h="2140" extrusionOk="0">
                    <a:moveTo>
                      <a:pt x="1890" y="98"/>
                    </a:moveTo>
                    <a:cubicBezTo>
                      <a:pt x="2024" y="98"/>
                      <a:pt x="2140" y="213"/>
                      <a:pt x="2140" y="347"/>
                    </a:cubicBezTo>
                    <a:lnTo>
                      <a:pt x="2140" y="1793"/>
                    </a:lnTo>
                    <a:cubicBezTo>
                      <a:pt x="2140" y="1927"/>
                      <a:pt x="2024" y="2043"/>
                      <a:pt x="1890" y="2043"/>
                    </a:cubicBezTo>
                    <a:lnTo>
                      <a:pt x="347" y="2043"/>
                    </a:lnTo>
                    <a:cubicBezTo>
                      <a:pt x="213" y="2043"/>
                      <a:pt x="116" y="1927"/>
                      <a:pt x="116" y="1793"/>
                    </a:cubicBezTo>
                    <a:lnTo>
                      <a:pt x="116" y="347"/>
                    </a:lnTo>
                    <a:cubicBezTo>
                      <a:pt x="116" y="213"/>
                      <a:pt x="213" y="98"/>
                      <a:pt x="347" y="98"/>
                    </a:cubicBezTo>
                    <a:close/>
                    <a:moveTo>
                      <a:pt x="347" y="1"/>
                    </a:moveTo>
                    <a:cubicBezTo>
                      <a:pt x="158" y="1"/>
                      <a:pt x="0" y="158"/>
                      <a:pt x="0" y="347"/>
                    </a:cubicBezTo>
                    <a:lnTo>
                      <a:pt x="0" y="1793"/>
                    </a:lnTo>
                    <a:cubicBezTo>
                      <a:pt x="0" y="1983"/>
                      <a:pt x="158" y="2140"/>
                      <a:pt x="347" y="2140"/>
                    </a:cubicBezTo>
                    <a:lnTo>
                      <a:pt x="1890" y="2140"/>
                    </a:lnTo>
                    <a:cubicBezTo>
                      <a:pt x="2080" y="2140"/>
                      <a:pt x="2237" y="1983"/>
                      <a:pt x="2237" y="1793"/>
                    </a:cubicBezTo>
                    <a:lnTo>
                      <a:pt x="2237" y="347"/>
                    </a:lnTo>
                    <a:cubicBezTo>
                      <a:pt x="2237" y="158"/>
                      <a:pt x="2080" y="1"/>
                      <a:pt x="18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1;p46">
                <a:extLst>
                  <a:ext uri="{FF2B5EF4-FFF2-40B4-BE49-F238E27FC236}">
                    <a16:creationId xmlns:a16="http://schemas.microsoft.com/office/drawing/2014/main" id="{6D480D6D-1007-96E3-497B-F946151201DB}"/>
                  </a:ext>
                </a:extLst>
              </p:cNvPr>
              <p:cNvSpPr/>
              <p:nvPr/>
            </p:nvSpPr>
            <p:spPr>
              <a:xfrm>
                <a:off x="5571690" y="2612837"/>
                <a:ext cx="135025" cy="298332"/>
              </a:xfrm>
              <a:custGeom>
                <a:avLst/>
                <a:gdLst/>
                <a:ahLst/>
                <a:cxnLst/>
                <a:rect l="l" t="t" r="r" b="b"/>
                <a:pathLst>
                  <a:path w="444" h="981" extrusionOk="0">
                    <a:moveTo>
                      <a:pt x="0" y="1"/>
                    </a:moveTo>
                    <a:lnTo>
                      <a:pt x="79" y="980"/>
                    </a:lnTo>
                    <a:lnTo>
                      <a:pt x="347" y="980"/>
                    </a:lnTo>
                    <a:lnTo>
                      <a:pt x="4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52;p46">
                <a:extLst>
                  <a:ext uri="{FF2B5EF4-FFF2-40B4-BE49-F238E27FC236}">
                    <a16:creationId xmlns:a16="http://schemas.microsoft.com/office/drawing/2014/main" id="{77A121E9-BF63-8A4D-434A-465B2BDC00C4}"/>
                  </a:ext>
                </a:extLst>
              </p:cNvPr>
              <p:cNvSpPr/>
              <p:nvPr/>
            </p:nvSpPr>
            <p:spPr>
              <a:xfrm>
                <a:off x="5557560" y="2594590"/>
                <a:ext cx="163307" cy="334825"/>
              </a:xfrm>
              <a:custGeom>
                <a:avLst/>
                <a:gdLst/>
                <a:ahLst/>
                <a:cxnLst/>
                <a:rect l="l" t="t" r="r" b="b"/>
                <a:pathLst>
                  <a:path w="537" h="1101" extrusionOk="0">
                    <a:moveTo>
                      <a:pt x="440" y="116"/>
                    </a:moveTo>
                    <a:lnTo>
                      <a:pt x="366" y="1003"/>
                    </a:lnTo>
                    <a:lnTo>
                      <a:pt x="190" y="1003"/>
                    </a:lnTo>
                    <a:lnTo>
                      <a:pt x="116" y="116"/>
                    </a:lnTo>
                    <a:close/>
                    <a:moveTo>
                      <a:pt x="1" y="1"/>
                    </a:moveTo>
                    <a:lnTo>
                      <a:pt x="1" y="61"/>
                    </a:lnTo>
                    <a:lnTo>
                      <a:pt x="93" y="1100"/>
                    </a:lnTo>
                    <a:lnTo>
                      <a:pt x="440" y="1100"/>
                    </a:lnTo>
                    <a:lnTo>
                      <a:pt x="5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53;p46">
                <a:extLst>
                  <a:ext uri="{FF2B5EF4-FFF2-40B4-BE49-F238E27FC236}">
                    <a16:creationId xmlns:a16="http://schemas.microsoft.com/office/drawing/2014/main" id="{FC744D6F-114C-4E17-8801-EBE44667A876}"/>
                  </a:ext>
                </a:extLst>
              </p:cNvPr>
              <p:cNvSpPr/>
              <p:nvPr/>
            </p:nvSpPr>
            <p:spPr>
              <a:xfrm>
                <a:off x="5525162" y="2829362"/>
                <a:ext cx="228082" cy="227778"/>
              </a:xfrm>
              <a:custGeom>
                <a:avLst/>
                <a:gdLst/>
                <a:ahLst/>
                <a:cxnLst/>
                <a:rect l="l" t="t" r="r" b="b"/>
                <a:pathLst>
                  <a:path w="750" h="749" extrusionOk="0">
                    <a:moveTo>
                      <a:pt x="366" y="0"/>
                    </a:moveTo>
                    <a:cubicBezTo>
                      <a:pt x="153" y="0"/>
                      <a:pt x="1" y="171"/>
                      <a:pt x="1" y="365"/>
                    </a:cubicBezTo>
                    <a:cubicBezTo>
                      <a:pt x="1" y="578"/>
                      <a:pt x="153" y="749"/>
                      <a:pt x="366" y="749"/>
                    </a:cubicBezTo>
                    <a:cubicBezTo>
                      <a:pt x="578" y="749"/>
                      <a:pt x="749" y="578"/>
                      <a:pt x="749" y="365"/>
                    </a:cubicBezTo>
                    <a:cubicBezTo>
                      <a:pt x="749" y="171"/>
                      <a:pt x="578" y="0"/>
                      <a:pt x="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54;p46">
                <a:extLst>
                  <a:ext uri="{FF2B5EF4-FFF2-40B4-BE49-F238E27FC236}">
                    <a16:creationId xmlns:a16="http://schemas.microsoft.com/office/drawing/2014/main" id="{BDB7E95B-DD23-BBC3-CC2D-714BBCD50E8C}"/>
                  </a:ext>
                </a:extLst>
              </p:cNvPr>
              <p:cNvSpPr/>
              <p:nvPr/>
            </p:nvSpPr>
            <p:spPr>
              <a:xfrm>
                <a:off x="5509815" y="2811116"/>
                <a:ext cx="258798" cy="258798"/>
              </a:xfrm>
              <a:custGeom>
                <a:avLst/>
                <a:gdLst/>
                <a:ahLst/>
                <a:cxnLst/>
                <a:rect l="l" t="t" r="r" b="b"/>
                <a:pathLst>
                  <a:path w="851" h="851" extrusionOk="0">
                    <a:moveTo>
                      <a:pt x="426" y="97"/>
                    </a:moveTo>
                    <a:cubicBezTo>
                      <a:pt x="620" y="97"/>
                      <a:pt x="754" y="254"/>
                      <a:pt x="754" y="425"/>
                    </a:cubicBezTo>
                    <a:cubicBezTo>
                      <a:pt x="754" y="619"/>
                      <a:pt x="620" y="753"/>
                      <a:pt x="426" y="753"/>
                    </a:cubicBezTo>
                    <a:cubicBezTo>
                      <a:pt x="250" y="753"/>
                      <a:pt x="98" y="619"/>
                      <a:pt x="98" y="425"/>
                    </a:cubicBezTo>
                    <a:cubicBezTo>
                      <a:pt x="98" y="254"/>
                      <a:pt x="250" y="97"/>
                      <a:pt x="426" y="97"/>
                    </a:cubicBezTo>
                    <a:close/>
                    <a:moveTo>
                      <a:pt x="426" y="0"/>
                    </a:moveTo>
                    <a:cubicBezTo>
                      <a:pt x="195" y="0"/>
                      <a:pt x="1" y="194"/>
                      <a:pt x="1" y="425"/>
                    </a:cubicBezTo>
                    <a:cubicBezTo>
                      <a:pt x="1" y="675"/>
                      <a:pt x="195" y="850"/>
                      <a:pt x="426" y="850"/>
                    </a:cubicBezTo>
                    <a:cubicBezTo>
                      <a:pt x="657" y="850"/>
                      <a:pt x="851" y="675"/>
                      <a:pt x="851" y="425"/>
                    </a:cubicBezTo>
                    <a:cubicBezTo>
                      <a:pt x="851" y="194"/>
                      <a:pt x="657"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55;p46">
                <a:extLst>
                  <a:ext uri="{FF2B5EF4-FFF2-40B4-BE49-F238E27FC236}">
                    <a16:creationId xmlns:a16="http://schemas.microsoft.com/office/drawing/2014/main" id="{EC7B40B1-9E51-8642-1498-1B3041AF68BD}"/>
                  </a:ext>
                </a:extLst>
              </p:cNvPr>
              <p:cNvSpPr/>
              <p:nvPr/>
            </p:nvSpPr>
            <p:spPr>
              <a:xfrm>
                <a:off x="7374453" y="3871849"/>
                <a:ext cx="375272" cy="374055"/>
              </a:xfrm>
              <a:custGeom>
                <a:avLst/>
                <a:gdLst/>
                <a:ahLst/>
                <a:cxnLst/>
                <a:rect l="l" t="t" r="r" b="b"/>
                <a:pathLst>
                  <a:path w="1234" h="1230" extrusionOk="0">
                    <a:moveTo>
                      <a:pt x="619" y="1"/>
                    </a:moveTo>
                    <a:cubicBezTo>
                      <a:pt x="291" y="1"/>
                      <a:pt x="0" y="287"/>
                      <a:pt x="0" y="615"/>
                    </a:cubicBezTo>
                    <a:cubicBezTo>
                      <a:pt x="0" y="962"/>
                      <a:pt x="291" y="1230"/>
                      <a:pt x="619" y="1230"/>
                    </a:cubicBezTo>
                    <a:cubicBezTo>
                      <a:pt x="966" y="1230"/>
                      <a:pt x="1234" y="962"/>
                      <a:pt x="1234" y="615"/>
                    </a:cubicBezTo>
                    <a:cubicBezTo>
                      <a:pt x="1234" y="287"/>
                      <a:pt x="966" y="1"/>
                      <a:pt x="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56;p46">
                <a:extLst>
                  <a:ext uri="{FF2B5EF4-FFF2-40B4-BE49-F238E27FC236}">
                    <a16:creationId xmlns:a16="http://schemas.microsoft.com/office/drawing/2014/main" id="{DD21509A-58D6-FC81-93BA-75FFCD9BB468}"/>
                  </a:ext>
                </a:extLst>
              </p:cNvPr>
              <p:cNvSpPr/>
              <p:nvPr/>
            </p:nvSpPr>
            <p:spPr>
              <a:xfrm>
                <a:off x="7363201" y="3859381"/>
                <a:ext cx="405075" cy="404770"/>
              </a:xfrm>
              <a:custGeom>
                <a:avLst/>
                <a:gdLst/>
                <a:ahLst/>
                <a:cxnLst/>
                <a:rect l="l" t="t" r="r" b="b"/>
                <a:pathLst>
                  <a:path w="1332" h="1331" extrusionOk="0">
                    <a:moveTo>
                      <a:pt x="656" y="97"/>
                    </a:moveTo>
                    <a:cubicBezTo>
                      <a:pt x="985" y="97"/>
                      <a:pt x="1234" y="347"/>
                      <a:pt x="1234" y="656"/>
                    </a:cubicBezTo>
                    <a:cubicBezTo>
                      <a:pt x="1234" y="966"/>
                      <a:pt x="985" y="1215"/>
                      <a:pt x="656" y="1215"/>
                    </a:cubicBezTo>
                    <a:cubicBezTo>
                      <a:pt x="347" y="1215"/>
                      <a:pt x="97" y="966"/>
                      <a:pt x="97" y="656"/>
                    </a:cubicBezTo>
                    <a:cubicBezTo>
                      <a:pt x="97" y="347"/>
                      <a:pt x="347" y="97"/>
                      <a:pt x="656" y="97"/>
                    </a:cubicBezTo>
                    <a:close/>
                    <a:moveTo>
                      <a:pt x="656" y="0"/>
                    </a:moveTo>
                    <a:cubicBezTo>
                      <a:pt x="291" y="0"/>
                      <a:pt x="0" y="291"/>
                      <a:pt x="0" y="656"/>
                    </a:cubicBezTo>
                    <a:cubicBezTo>
                      <a:pt x="0" y="1021"/>
                      <a:pt x="291" y="1331"/>
                      <a:pt x="656" y="1331"/>
                    </a:cubicBezTo>
                    <a:cubicBezTo>
                      <a:pt x="1022" y="1331"/>
                      <a:pt x="1331" y="1021"/>
                      <a:pt x="1331" y="656"/>
                    </a:cubicBezTo>
                    <a:cubicBezTo>
                      <a:pt x="1331" y="291"/>
                      <a:pt x="1022" y="0"/>
                      <a:pt x="65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7;p46">
                <a:extLst>
                  <a:ext uri="{FF2B5EF4-FFF2-40B4-BE49-F238E27FC236}">
                    <a16:creationId xmlns:a16="http://schemas.microsoft.com/office/drawing/2014/main" id="{67789616-3D60-E811-F359-10BBCDBFCB10}"/>
                  </a:ext>
                </a:extLst>
              </p:cNvPr>
              <p:cNvSpPr/>
              <p:nvPr/>
            </p:nvSpPr>
            <p:spPr>
              <a:xfrm>
                <a:off x="7503700" y="4005353"/>
                <a:ext cx="129551" cy="118299"/>
              </a:xfrm>
              <a:custGeom>
                <a:avLst/>
                <a:gdLst/>
                <a:ahLst/>
                <a:cxnLst/>
                <a:rect l="l" t="t" r="r" b="b"/>
                <a:pathLst>
                  <a:path w="426" h="389" extrusionOk="0">
                    <a:moveTo>
                      <a:pt x="134" y="1"/>
                    </a:moveTo>
                    <a:cubicBezTo>
                      <a:pt x="60" y="1"/>
                      <a:pt x="0" y="61"/>
                      <a:pt x="0" y="139"/>
                    </a:cubicBezTo>
                    <a:lnTo>
                      <a:pt x="0" y="255"/>
                    </a:lnTo>
                    <a:cubicBezTo>
                      <a:pt x="0" y="329"/>
                      <a:pt x="60" y="389"/>
                      <a:pt x="134" y="389"/>
                    </a:cubicBezTo>
                    <a:lnTo>
                      <a:pt x="292" y="389"/>
                    </a:lnTo>
                    <a:cubicBezTo>
                      <a:pt x="365" y="389"/>
                      <a:pt x="426" y="329"/>
                      <a:pt x="426" y="255"/>
                    </a:cubicBezTo>
                    <a:lnTo>
                      <a:pt x="426" y="139"/>
                    </a:lnTo>
                    <a:cubicBezTo>
                      <a:pt x="426" y="61"/>
                      <a:pt x="365"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8;p46">
                <a:extLst>
                  <a:ext uri="{FF2B5EF4-FFF2-40B4-BE49-F238E27FC236}">
                    <a16:creationId xmlns:a16="http://schemas.microsoft.com/office/drawing/2014/main" id="{ABE98944-1A03-2D4A-8723-8FF5C98FFBC5}"/>
                  </a:ext>
                </a:extLst>
              </p:cNvPr>
              <p:cNvSpPr/>
              <p:nvPr/>
            </p:nvSpPr>
            <p:spPr>
              <a:xfrm>
                <a:off x="7492447" y="3988627"/>
                <a:ext cx="152055" cy="146277"/>
              </a:xfrm>
              <a:custGeom>
                <a:avLst/>
                <a:gdLst/>
                <a:ahLst/>
                <a:cxnLst/>
                <a:rect l="l" t="t" r="r" b="b"/>
                <a:pathLst>
                  <a:path w="500" h="481" extrusionOk="0">
                    <a:moveTo>
                      <a:pt x="329" y="116"/>
                    </a:moveTo>
                    <a:cubicBezTo>
                      <a:pt x="365" y="116"/>
                      <a:pt x="402" y="153"/>
                      <a:pt x="402" y="194"/>
                    </a:cubicBezTo>
                    <a:lnTo>
                      <a:pt x="402" y="310"/>
                    </a:lnTo>
                    <a:cubicBezTo>
                      <a:pt x="402" y="347"/>
                      <a:pt x="365" y="384"/>
                      <a:pt x="329" y="384"/>
                    </a:cubicBezTo>
                    <a:lnTo>
                      <a:pt x="171" y="384"/>
                    </a:lnTo>
                    <a:cubicBezTo>
                      <a:pt x="134" y="384"/>
                      <a:pt x="97" y="347"/>
                      <a:pt x="97" y="310"/>
                    </a:cubicBezTo>
                    <a:lnTo>
                      <a:pt x="97" y="194"/>
                    </a:lnTo>
                    <a:cubicBezTo>
                      <a:pt x="97" y="153"/>
                      <a:pt x="134" y="116"/>
                      <a:pt x="171" y="116"/>
                    </a:cubicBezTo>
                    <a:close/>
                    <a:moveTo>
                      <a:pt x="171" y="0"/>
                    </a:moveTo>
                    <a:cubicBezTo>
                      <a:pt x="74" y="0"/>
                      <a:pt x="0" y="97"/>
                      <a:pt x="0" y="194"/>
                    </a:cubicBezTo>
                    <a:lnTo>
                      <a:pt x="0" y="310"/>
                    </a:lnTo>
                    <a:cubicBezTo>
                      <a:pt x="0" y="402"/>
                      <a:pt x="74" y="481"/>
                      <a:pt x="171" y="481"/>
                    </a:cubicBezTo>
                    <a:lnTo>
                      <a:pt x="329" y="481"/>
                    </a:lnTo>
                    <a:cubicBezTo>
                      <a:pt x="421" y="481"/>
                      <a:pt x="499" y="402"/>
                      <a:pt x="499" y="310"/>
                    </a:cubicBezTo>
                    <a:lnTo>
                      <a:pt x="499" y="194"/>
                    </a:lnTo>
                    <a:cubicBezTo>
                      <a:pt x="499" y="97"/>
                      <a:pt x="421" y="0"/>
                      <a:pt x="3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59;p46">
                <a:extLst>
                  <a:ext uri="{FF2B5EF4-FFF2-40B4-BE49-F238E27FC236}">
                    <a16:creationId xmlns:a16="http://schemas.microsoft.com/office/drawing/2014/main" id="{60666404-E1B7-3C95-71A3-93EDD6F5A3E8}"/>
                  </a:ext>
                </a:extLst>
              </p:cNvPr>
              <p:cNvSpPr/>
              <p:nvPr/>
            </p:nvSpPr>
            <p:spPr>
              <a:xfrm>
                <a:off x="7128428" y="2232092"/>
                <a:ext cx="562299" cy="1686594"/>
              </a:xfrm>
              <a:custGeom>
                <a:avLst/>
                <a:gdLst/>
                <a:ahLst/>
                <a:cxnLst/>
                <a:rect l="l" t="t" r="r" b="b"/>
                <a:pathLst>
                  <a:path w="1849" h="5546" extrusionOk="0">
                    <a:moveTo>
                      <a:pt x="1849" y="5545"/>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0;p46">
                <a:extLst>
                  <a:ext uri="{FF2B5EF4-FFF2-40B4-BE49-F238E27FC236}">
                    <a16:creationId xmlns:a16="http://schemas.microsoft.com/office/drawing/2014/main" id="{1137FFA8-7BCC-5610-2901-F1485B9FE80A}"/>
                  </a:ext>
                </a:extLst>
              </p:cNvPr>
              <p:cNvSpPr/>
              <p:nvPr/>
            </p:nvSpPr>
            <p:spPr>
              <a:xfrm>
                <a:off x="7117176" y="2226618"/>
                <a:ext cx="586324" cy="1692068"/>
              </a:xfrm>
              <a:custGeom>
                <a:avLst/>
                <a:gdLst/>
                <a:ahLst/>
                <a:cxnLst/>
                <a:rect l="l" t="t" r="r" b="b"/>
                <a:pathLst>
                  <a:path w="1928" h="5564" extrusionOk="0">
                    <a:moveTo>
                      <a:pt x="98" y="0"/>
                    </a:moveTo>
                    <a:lnTo>
                      <a:pt x="1" y="37"/>
                    </a:lnTo>
                    <a:lnTo>
                      <a:pt x="1831" y="5563"/>
                    </a:lnTo>
                    <a:lnTo>
                      <a:pt x="1928" y="5545"/>
                    </a:lnTo>
                    <a:lnTo>
                      <a:pt x="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1;p46">
                <a:extLst>
                  <a:ext uri="{FF2B5EF4-FFF2-40B4-BE49-F238E27FC236}">
                    <a16:creationId xmlns:a16="http://schemas.microsoft.com/office/drawing/2014/main" id="{10E76897-69E8-5F59-7108-4A3FED35898E}"/>
                  </a:ext>
                </a:extLst>
              </p:cNvPr>
              <p:cNvSpPr/>
              <p:nvPr/>
            </p:nvSpPr>
            <p:spPr>
              <a:xfrm>
                <a:off x="5665660" y="4140378"/>
                <a:ext cx="1856592" cy="105526"/>
              </a:xfrm>
              <a:custGeom>
                <a:avLst/>
                <a:gdLst/>
                <a:ahLst/>
                <a:cxnLst/>
                <a:rect l="l" t="t" r="r" b="b"/>
                <a:pathLst>
                  <a:path w="6105" h="347" extrusionOk="0">
                    <a:moveTo>
                      <a:pt x="6104" y="347"/>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2;p46">
                <a:extLst>
                  <a:ext uri="{FF2B5EF4-FFF2-40B4-BE49-F238E27FC236}">
                    <a16:creationId xmlns:a16="http://schemas.microsoft.com/office/drawing/2014/main" id="{66761BF1-6350-B381-35F3-D2B5F7B3993D}"/>
                  </a:ext>
                </a:extLst>
              </p:cNvPr>
              <p:cNvSpPr/>
              <p:nvPr/>
            </p:nvSpPr>
            <p:spPr>
              <a:xfrm>
                <a:off x="5660186" y="4129125"/>
                <a:ext cx="1862066" cy="135025"/>
              </a:xfrm>
              <a:custGeom>
                <a:avLst/>
                <a:gdLst/>
                <a:ahLst/>
                <a:cxnLst/>
                <a:rect l="l" t="t" r="r" b="b"/>
                <a:pathLst>
                  <a:path w="6123" h="444" extrusionOk="0">
                    <a:moveTo>
                      <a:pt x="19" y="0"/>
                    </a:moveTo>
                    <a:lnTo>
                      <a:pt x="0" y="97"/>
                    </a:lnTo>
                    <a:lnTo>
                      <a:pt x="6122" y="444"/>
                    </a:lnTo>
                    <a:lnTo>
                      <a:pt x="6122" y="328"/>
                    </a:lnTo>
                    <a:lnTo>
                      <a:pt x="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1621;p42">
            <a:extLst>
              <a:ext uri="{FF2B5EF4-FFF2-40B4-BE49-F238E27FC236}">
                <a16:creationId xmlns:a16="http://schemas.microsoft.com/office/drawing/2014/main" id="{5C58FA2D-5E12-9592-6F0A-55F52166F27D}"/>
              </a:ext>
            </a:extLst>
          </p:cNvPr>
          <p:cNvSpPr txBox="1">
            <a:spLocks/>
          </p:cNvSpPr>
          <p:nvPr/>
        </p:nvSpPr>
        <p:spPr>
          <a:xfrm>
            <a:off x="765869" y="16565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Kết luận </a:t>
            </a:r>
          </a:p>
        </p:txBody>
      </p:sp>
      <p:sp>
        <p:nvSpPr>
          <p:cNvPr id="2328" name="Google Shape;2819;p61">
            <a:extLst>
              <a:ext uri="{FF2B5EF4-FFF2-40B4-BE49-F238E27FC236}">
                <a16:creationId xmlns:a16="http://schemas.microsoft.com/office/drawing/2014/main" id="{BE6D8A3C-401E-7031-3FAF-7B59A46E5289}"/>
              </a:ext>
            </a:extLst>
          </p:cNvPr>
          <p:cNvSpPr txBox="1">
            <a:spLocks/>
          </p:cNvSpPr>
          <p:nvPr/>
        </p:nvSpPr>
        <p:spPr>
          <a:xfrm>
            <a:off x="100177" y="1063872"/>
            <a:ext cx="5317784" cy="382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Xây dựng thành công hệ thống quản lý Khu liên hợp thể thao Trường Đại học Trà Vinh.</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các chức năng cơ bản.</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chức năng đặt sân, lịch thi đấu, thanh toán, quản lý cơ sở vật chất và thống kê doanh thu.</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Giao diện thân thiện dễ sử dụng, các trang thông tin trang chủ có nội dung dễ đọc, màu sắc dễ nhìn.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
                                  </p:stCondLst>
                                  <p:childTnLst>
                                    <p:animScale>
                                      <p:cBhvr>
                                        <p:cTn id="9" dur="10" fill="hold"/>
                                        <p:tgtEl>
                                          <p:spTgt spid="2"/>
                                        </p:tgtEl>
                                      </p:cBhvr>
                                      <p:by x="125000" y="125000"/>
                                    </p:animScale>
                                  </p:childTnLst>
                                </p:cTn>
                              </p:par>
                              <p:par>
                                <p:cTn id="10" presetID="6" presetClass="emph" presetSubtype="0" decel="100000" fill="hold"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27"/>
                                        </p:tgtEl>
                                        <p:attrNameLst>
                                          <p:attrName>style.visibility</p:attrName>
                                        </p:attrNameLst>
                                      </p:cBhvr>
                                      <p:to>
                                        <p:strVal val="visible"/>
                                      </p:to>
                                    </p:set>
                                    <p:animEffect transition="in" filter="fade">
                                      <p:cBhvr>
                                        <p:cTn id="14" dur="500"/>
                                        <p:tgtEl>
                                          <p:spTgt spid="2327"/>
                                        </p:tgtEl>
                                      </p:cBhvr>
                                    </p:animEffect>
                                  </p:childTnLst>
                                </p:cTn>
                              </p:par>
                              <p:par>
                                <p:cTn id="15" presetID="6" presetClass="emph" presetSubtype="0" fill="hold" grpId="1" nodeType="withEffect">
                                  <p:stCondLst>
                                    <p:cond delay="200"/>
                                  </p:stCondLst>
                                  <p:childTnLst>
                                    <p:animScale>
                                      <p:cBhvr>
                                        <p:cTn id="16" dur="10" fill="hold"/>
                                        <p:tgtEl>
                                          <p:spTgt spid="2327"/>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27"/>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2328"/>
                                        </p:tgtEl>
                                        <p:attrNameLst>
                                          <p:attrName>style.visibility</p:attrName>
                                        </p:attrNameLst>
                                      </p:cBhvr>
                                      <p:to>
                                        <p:strVal val="visible"/>
                                      </p:to>
                                    </p:set>
                                    <p:animEffect transition="in" filter="fade">
                                      <p:cBhvr>
                                        <p:cTn id="21" dur="500"/>
                                        <p:tgtEl>
                                          <p:spTgt spid="2328"/>
                                        </p:tgtEl>
                                      </p:cBhvr>
                                    </p:animEffect>
                                  </p:childTnLst>
                                </p:cTn>
                              </p:par>
                              <p:par>
                                <p:cTn id="22" presetID="6" presetClass="emph" presetSubtype="0" fill="hold" grpId="1" nodeType="withEffect">
                                  <p:stCondLst>
                                    <p:cond delay="300"/>
                                  </p:stCondLst>
                                  <p:childTnLst>
                                    <p:animScale>
                                      <p:cBhvr>
                                        <p:cTn id="23" dur="10" fill="hold"/>
                                        <p:tgtEl>
                                          <p:spTgt spid="2328"/>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232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p:bldP spid="2327" grpId="1"/>
      <p:bldP spid="2327" grpId="2"/>
      <p:bldP spid="2328" grpId="0"/>
      <p:bldP spid="2328" grpId="1"/>
      <p:bldP spid="2328"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 name="Google Shape;2818;p61">
            <a:extLst>
              <a:ext uri="{FF2B5EF4-FFF2-40B4-BE49-F238E27FC236}">
                <a16:creationId xmlns:a16="http://schemas.microsoft.com/office/drawing/2014/main" id="{3F857008-02C4-9D3B-8200-E2E9DFEF467D}"/>
              </a:ext>
            </a:extLst>
          </p:cNvPr>
          <p:cNvSpPr txBox="1">
            <a:spLocks/>
          </p:cNvSpPr>
          <p:nvPr/>
        </p:nvSpPr>
        <p:spPr>
          <a:xfrm>
            <a:off x="887581" y="968737"/>
            <a:ext cx="3785100" cy="626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accent5">
                    <a:lumMod val="50000"/>
                  </a:schemeClr>
                </a:solidFill>
              </a:rPr>
              <a:t>Hướng phát triển</a:t>
            </a:r>
          </a:p>
        </p:txBody>
      </p:sp>
      <p:sp>
        <p:nvSpPr>
          <p:cNvPr id="3" name="Google Shape;2819;p61">
            <a:extLst>
              <a:ext uri="{FF2B5EF4-FFF2-40B4-BE49-F238E27FC236}">
                <a16:creationId xmlns:a16="http://schemas.microsoft.com/office/drawing/2014/main" id="{21EBBBD5-E59B-FB25-5EF9-4FC3289AD25E}"/>
              </a:ext>
            </a:extLst>
          </p:cNvPr>
          <p:cNvSpPr txBox="1">
            <a:spLocks/>
          </p:cNvSpPr>
          <p:nvPr/>
        </p:nvSpPr>
        <p:spPr>
          <a:xfrm>
            <a:off x="887581" y="1869536"/>
            <a:ext cx="5039883" cy="29714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Hỗ trợ đa ngôn ngữ, phát triển tích hợp nhiều ngôn ngữ để trang thông tin đa dạng và thu hút người xem.</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Tích hợp trang Live để phát trực tiếp các trận đấu giải diễn ra tại khu liên hợp</a:t>
            </a:r>
            <a:r>
              <a:rPr lang="vi-VN" sz="1800" dirty="0">
                <a:solidFill>
                  <a:schemeClr val="accent5">
                    <a:lumMod val="50000"/>
                  </a:schemeClr>
                </a:solidFill>
              </a:rPr>
              <a:t>.</a:t>
            </a:r>
            <a:endParaRPr lang="en-US" sz="1800" dirty="0">
              <a:solidFill>
                <a:schemeClr val="accent5">
                  <a:lumMod val="50000"/>
                </a:schemeClr>
              </a:solidFill>
            </a:endParaRPr>
          </a:p>
          <a:p>
            <a:pPr marL="285750" lvl="1" indent="-285750">
              <a:lnSpc>
                <a:spcPct val="150000"/>
              </a:lnSpc>
              <a:buFont typeface="Wingdings" panose="05000000000000000000" pitchFamily="2" charset="2"/>
              <a:buChar char="v"/>
            </a:pPr>
            <a:r>
              <a:rPr lang="en-US" sz="1800" dirty="0">
                <a:solidFill>
                  <a:schemeClr val="accent5">
                    <a:lumMod val="50000"/>
                  </a:schemeClr>
                </a:solidFill>
              </a:rPr>
              <a:t>Phát triển trang web thành app di động để người dùng thuận tiện hơn.</a:t>
            </a:r>
          </a:p>
        </p:txBody>
      </p:sp>
      <p:pic>
        <p:nvPicPr>
          <p:cNvPr id="3074" name="Picture 2" descr="4 Cách để cải thiện và phát triển nghề nghiệp">
            <a:extLst>
              <a:ext uri="{FF2B5EF4-FFF2-40B4-BE49-F238E27FC236}">
                <a16:creationId xmlns:a16="http://schemas.microsoft.com/office/drawing/2014/main" id="{1C66F019-ACEA-42BA-D8D9-743AB97E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026" y="1869536"/>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39748" y="1172663"/>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Tổng quan, Giới thiệu đề tài</a:t>
            </a:r>
            <a:endParaRPr sz="1500" dirty="0">
              <a:solidFill>
                <a:schemeClr val="accent5">
                  <a:lumMod val="50000"/>
                </a:schemeClr>
              </a:solidFill>
              <a:latin typeface="Fira Sans Medium"/>
              <a:ea typeface="Fira Sans Medium"/>
              <a:cs typeface="Fira Sans Medium"/>
              <a:sym typeface="Fira Sans Medium"/>
            </a:endParaRPr>
          </a:p>
        </p:txBody>
      </p:sp>
      <p:sp>
        <p:nvSpPr>
          <p:cNvPr id="171" name="Google Shape;171;p14"/>
          <p:cNvSpPr txBox="1"/>
          <p:nvPr/>
        </p:nvSpPr>
        <p:spPr>
          <a:xfrm>
            <a:off x="1136641" y="1320486"/>
            <a:ext cx="1896226" cy="1585116"/>
          </a:xfrm>
          <a:prstGeom prst="rect">
            <a:avLst/>
          </a:prstGeom>
          <a:noFill/>
          <a:ln>
            <a:noFill/>
          </a:ln>
        </p:spPr>
        <p:txBody>
          <a:bodyPr spcFirstLastPara="1" wrap="square" lIns="91425" tIns="91425" rIns="91425" bIns="91425" anchor="t" anchorCtr="0">
            <a:noAutofit/>
          </a:bodyPr>
          <a:lstStyle/>
          <a:p>
            <a:pPr>
              <a:lnSpc>
                <a:spcPct val="150000"/>
              </a:lnSpc>
              <a:spcBef>
                <a:spcPts val="600"/>
              </a:spcBef>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Lý do chọn đề tài, quy trình thực hiện. Tìm hiểu đề tài, khảo sát hiện trạng, khảo sát yêu cầu người sử dụng</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176" name="Google Shape;176;p14"/>
          <p:cNvSpPr txBox="1"/>
          <p:nvPr/>
        </p:nvSpPr>
        <p:spPr>
          <a:xfrm>
            <a:off x="1" y="301683"/>
            <a:ext cx="9143998" cy="6850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Nội dung</a:t>
            </a:r>
            <a:endParaRPr sz="2800" b="1" dirty="0">
              <a:solidFill>
                <a:schemeClr val="accent5">
                  <a:lumMod val="50000"/>
                </a:schemeClr>
              </a:solidFill>
              <a:latin typeface="Fira Sans Medium"/>
              <a:ea typeface="Fira Sans Medium"/>
              <a:cs typeface="Fira Sans Medium"/>
              <a:sym typeface="Fira Sans Medium"/>
            </a:endParaRPr>
          </a:p>
        </p:txBody>
      </p:sp>
      <p:grpSp>
        <p:nvGrpSpPr>
          <p:cNvPr id="202" name="Google Shape;202;p14"/>
          <p:cNvGrpSpPr/>
          <p:nvPr/>
        </p:nvGrpSpPr>
        <p:grpSpPr>
          <a:xfrm>
            <a:off x="327470" y="1202734"/>
            <a:ext cx="899007" cy="956516"/>
            <a:chOff x="2061045" y="1202734"/>
            <a:chExt cx="899007" cy="956516"/>
          </a:xfrm>
        </p:grpSpPr>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01</a:t>
              </a:r>
              <a:endParaRPr sz="2000" b="1" dirty="0">
                <a:solidFill>
                  <a:srgbClr val="0070C0"/>
                </a:solidFill>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3409622" y="1634645"/>
            <a:ext cx="2703470" cy="2175623"/>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D4D25E-8EDD-B234-6BF3-6C685B3F5C35}"/>
              </a:ext>
            </a:extLst>
          </p:cNvPr>
          <p:cNvPicPr>
            <a:picLocks noChangeAspect="1"/>
          </p:cNvPicPr>
          <p:nvPr/>
        </p:nvPicPr>
        <p:blipFill>
          <a:blip r:embed="rId3"/>
          <a:stretch>
            <a:fillRect/>
          </a:stretch>
        </p:blipFill>
        <p:spPr>
          <a:xfrm>
            <a:off x="2942335" y="290018"/>
            <a:ext cx="651510" cy="651510"/>
          </a:xfrm>
          <a:prstGeom prst="rect">
            <a:avLst/>
          </a:prstGeom>
        </p:spPr>
      </p:pic>
      <p:pic>
        <p:nvPicPr>
          <p:cNvPr id="3" name="Picture 2">
            <a:extLst>
              <a:ext uri="{FF2B5EF4-FFF2-40B4-BE49-F238E27FC236}">
                <a16:creationId xmlns:a16="http://schemas.microsoft.com/office/drawing/2014/main" id="{8AF89A18-5B77-8BBB-D154-BA643CF708A7}"/>
              </a:ext>
            </a:extLst>
          </p:cNvPr>
          <p:cNvPicPr>
            <a:picLocks noChangeAspect="1"/>
          </p:cNvPicPr>
          <p:nvPr/>
        </p:nvPicPr>
        <p:blipFill>
          <a:blip r:embed="rId4"/>
          <a:stretch>
            <a:fillRect/>
          </a:stretch>
        </p:blipFill>
        <p:spPr>
          <a:xfrm>
            <a:off x="5646512" y="290018"/>
            <a:ext cx="651510" cy="651510"/>
          </a:xfrm>
          <a:prstGeom prst="rect">
            <a:avLst/>
          </a:prstGeom>
        </p:spPr>
      </p:pic>
      <p:grpSp>
        <p:nvGrpSpPr>
          <p:cNvPr id="4" name="Google Shape;202;p14">
            <a:extLst>
              <a:ext uri="{FF2B5EF4-FFF2-40B4-BE49-F238E27FC236}">
                <a16:creationId xmlns:a16="http://schemas.microsoft.com/office/drawing/2014/main" id="{806CA35F-F7FD-7D07-B6F1-418C0835C62C}"/>
              </a:ext>
            </a:extLst>
          </p:cNvPr>
          <p:cNvGrpSpPr/>
          <p:nvPr/>
        </p:nvGrpSpPr>
        <p:grpSpPr>
          <a:xfrm>
            <a:off x="260717" y="3089000"/>
            <a:ext cx="899007" cy="956516"/>
            <a:chOff x="2061045" y="1202734"/>
            <a:chExt cx="899007" cy="956516"/>
          </a:xfrm>
        </p:grpSpPr>
        <p:sp>
          <p:nvSpPr>
            <p:cNvPr id="5" name="Google Shape;204;p14">
              <a:extLst>
                <a:ext uri="{FF2B5EF4-FFF2-40B4-BE49-F238E27FC236}">
                  <a16:creationId xmlns:a16="http://schemas.microsoft.com/office/drawing/2014/main" id="{F417FCEF-71C3-A81E-9F2C-613EB6AC5DDD}"/>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p14">
              <a:extLst>
                <a:ext uri="{FF2B5EF4-FFF2-40B4-BE49-F238E27FC236}">
                  <a16:creationId xmlns:a16="http://schemas.microsoft.com/office/drawing/2014/main" id="{5A4D8C95-04AD-A7D8-E684-0896C05DB660}"/>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02</a:t>
              </a:r>
              <a:endParaRPr sz="2000" b="1" dirty="0">
                <a:solidFill>
                  <a:srgbClr val="0070C0"/>
                </a:solidFill>
              </a:endParaRPr>
            </a:p>
          </p:txBody>
        </p:sp>
        <p:sp>
          <p:nvSpPr>
            <p:cNvPr id="7" name="Google Shape;208;p14">
              <a:extLst>
                <a:ext uri="{FF2B5EF4-FFF2-40B4-BE49-F238E27FC236}">
                  <a16:creationId xmlns:a16="http://schemas.microsoft.com/office/drawing/2014/main" id="{0E6228F3-FECB-0895-EDDF-6135A634718B}"/>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p14">
              <a:extLst>
                <a:ext uri="{FF2B5EF4-FFF2-40B4-BE49-F238E27FC236}">
                  <a16:creationId xmlns:a16="http://schemas.microsoft.com/office/drawing/2014/main" id="{2B4D4297-3E2B-86F2-30FD-762D9CC87534}"/>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74;p14"/>
          <p:cNvSpPr txBox="1"/>
          <p:nvPr/>
        </p:nvSpPr>
        <p:spPr>
          <a:xfrm>
            <a:off x="7179730" y="1211509"/>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Demo sản phẩm</a:t>
            </a:r>
            <a:endParaRPr sz="1500" dirty="0">
              <a:solidFill>
                <a:schemeClr val="accent5">
                  <a:lumMod val="50000"/>
                </a:schemeClr>
              </a:solidFill>
              <a:latin typeface="Fira Sans Medium"/>
              <a:ea typeface="Fira Sans Medium"/>
              <a:cs typeface="Fira Sans Medium"/>
              <a:sym typeface="Fira Sans Medium"/>
            </a:endParaRPr>
          </a:p>
        </p:txBody>
      </p:sp>
      <p:sp>
        <p:nvSpPr>
          <p:cNvPr id="15" name="Google Shape;175;p14"/>
          <p:cNvSpPr txBox="1"/>
          <p:nvPr/>
        </p:nvSpPr>
        <p:spPr>
          <a:xfrm>
            <a:off x="7179730" y="1427858"/>
            <a:ext cx="1636800" cy="612657"/>
          </a:xfrm>
          <a:prstGeom prst="rect">
            <a:avLst/>
          </a:prstGeom>
          <a:noFill/>
          <a:ln>
            <a:noFill/>
          </a:ln>
        </p:spPr>
        <p:txBody>
          <a:bodyPr spcFirstLastPara="1" wrap="square" lIns="91425" tIns="91425" rIns="91425" bIns="91425" anchor="t" anchorCtr="0">
            <a:noAutofit/>
          </a:bodyPr>
          <a:lstStyle/>
          <a:p>
            <a:pPr>
              <a:lnSpc>
                <a:spcPct val="150000"/>
              </a:lnSpc>
            </a:pP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Trình bày sản phẩm đã làm được</a:t>
            </a:r>
          </a:p>
        </p:txBody>
      </p:sp>
      <p:grpSp>
        <p:nvGrpSpPr>
          <p:cNvPr id="16" name="Google Shape;202;p14">
            <a:extLst>
              <a:ext uri="{FF2B5EF4-FFF2-40B4-BE49-F238E27FC236}">
                <a16:creationId xmlns:a16="http://schemas.microsoft.com/office/drawing/2014/main" id="{C9575C2A-D13B-30CF-95E4-075E45029C2D}"/>
              </a:ext>
            </a:extLst>
          </p:cNvPr>
          <p:cNvGrpSpPr/>
          <p:nvPr/>
        </p:nvGrpSpPr>
        <p:grpSpPr>
          <a:xfrm>
            <a:off x="6304765" y="1156387"/>
            <a:ext cx="899007" cy="956516"/>
            <a:chOff x="2061045" y="1202734"/>
            <a:chExt cx="899007" cy="956516"/>
          </a:xfrm>
        </p:grpSpPr>
        <p:sp>
          <p:nvSpPr>
            <p:cNvPr id="17" name="Google Shape;204;p14">
              <a:extLst>
                <a:ext uri="{FF2B5EF4-FFF2-40B4-BE49-F238E27FC236}">
                  <a16:creationId xmlns:a16="http://schemas.microsoft.com/office/drawing/2014/main" id="{84E39FDB-A759-1AA6-0E5B-DEB10EA40559}"/>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p14">
              <a:extLst>
                <a:ext uri="{FF2B5EF4-FFF2-40B4-BE49-F238E27FC236}">
                  <a16:creationId xmlns:a16="http://schemas.microsoft.com/office/drawing/2014/main" id="{BB0E1792-3B79-3A0D-0136-1173880A059D}"/>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03</a:t>
              </a:r>
              <a:endParaRPr sz="2000" b="1" dirty="0">
                <a:solidFill>
                  <a:srgbClr val="0070C0"/>
                </a:solidFill>
              </a:endParaRPr>
            </a:p>
          </p:txBody>
        </p:sp>
        <p:sp>
          <p:nvSpPr>
            <p:cNvPr id="19" name="Google Shape;208;p14">
              <a:extLst>
                <a:ext uri="{FF2B5EF4-FFF2-40B4-BE49-F238E27FC236}">
                  <a16:creationId xmlns:a16="http://schemas.microsoft.com/office/drawing/2014/main" id="{93635901-6EFC-6647-CF14-40C0874204CF}"/>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p14">
              <a:extLst>
                <a:ext uri="{FF2B5EF4-FFF2-40B4-BE49-F238E27FC236}">
                  <a16:creationId xmlns:a16="http://schemas.microsoft.com/office/drawing/2014/main" id="{7F12EBAB-1015-1AD4-C27B-A0BE6C534CF7}"/>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71;p14">
            <a:extLst>
              <a:ext uri="{FF2B5EF4-FFF2-40B4-BE49-F238E27FC236}">
                <a16:creationId xmlns:a16="http://schemas.microsoft.com/office/drawing/2014/main" id="{9884890B-19EE-33E2-FF53-C931C7764824}"/>
              </a:ext>
            </a:extLst>
          </p:cNvPr>
          <p:cNvSpPr txBox="1"/>
          <p:nvPr/>
        </p:nvSpPr>
        <p:spPr>
          <a:xfrm>
            <a:off x="1080764" y="3552893"/>
            <a:ext cx="1896226" cy="1214807"/>
          </a:xfrm>
          <a:prstGeom prst="rect">
            <a:avLst/>
          </a:prstGeom>
          <a:noFill/>
          <a:ln>
            <a:noFill/>
          </a:ln>
        </p:spPr>
        <p:txBody>
          <a:bodyPr spcFirstLastPara="1" wrap="square" lIns="91425" tIns="91425" rIns="91425" bIns="91425" anchor="t" anchorCtr="0">
            <a:noAutofit/>
          </a:bodyPr>
          <a:lstStyle/>
          <a:p>
            <a:pPr>
              <a:lnSpc>
                <a:spcPct val="150000"/>
              </a:lnSpc>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Thiết kế hệ thống, thết kế cơ sở dữ liệu, thiết kế giao diện, cài đặt và kiểm thử</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29" name="Google Shape;170;p14">
            <a:extLst>
              <a:ext uri="{FF2B5EF4-FFF2-40B4-BE49-F238E27FC236}">
                <a16:creationId xmlns:a16="http://schemas.microsoft.com/office/drawing/2014/main" id="{22DE30CE-0CD1-D034-8928-0A62AAB8089A}"/>
              </a:ext>
            </a:extLst>
          </p:cNvPr>
          <p:cNvSpPr txBox="1"/>
          <p:nvPr/>
        </p:nvSpPr>
        <p:spPr>
          <a:xfrm>
            <a:off x="1087305" y="3333861"/>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Sơ đồ và mô hình</a:t>
            </a:r>
            <a:endParaRPr sz="1500" dirty="0">
              <a:solidFill>
                <a:schemeClr val="accent5">
                  <a:lumMod val="50000"/>
                </a:schemeClr>
              </a:solidFill>
              <a:latin typeface="Fira Sans Medium"/>
              <a:ea typeface="Fira Sans Medium"/>
              <a:cs typeface="Fira Sans Medium"/>
              <a:sym typeface="Fira Sans Medium"/>
            </a:endParaRPr>
          </a:p>
        </p:txBody>
      </p:sp>
      <p:sp>
        <p:nvSpPr>
          <p:cNvPr id="30" name="Google Shape;174;p14">
            <a:extLst>
              <a:ext uri="{FF2B5EF4-FFF2-40B4-BE49-F238E27FC236}">
                <a16:creationId xmlns:a16="http://schemas.microsoft.com/office/drawing/2014/main" id="{30C073FB-A9C6-0608-49F7-AED06228C4B2}"/>
              </a:ext>
            </a:extLst>
          </p:cNvPr>
          <p:cNvSpPr txBox="1"/>
          <p:nvPr/>
        </p:nvSpPr>
        <p:spPr>
          <a:xfrm>
            <a:off x="7311788" y="3221812"/>
            <a:ext cx="1832211"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Kết luận và hướng phát triển</a:t>
            </a:r>
            <a:endParaRPr sz="1500" dirty="0">
              <a:solidFill>
                <a:schemeClr val="accent5">
                  <a:lumMod val="50000"/>
                </a:schemeClr>
              </a:solidFill>
              <a:latin typeface="Fira Sans Medium"/>
              <a:ea typeface="Fira Sans Medium"/>
              <a:cs typeface="Fira Sans Medium"/>
              <a:sym typeface="Fira Sans Medium"/>
            </a:endParaRPr>
          </a:p>
        </p:txBody>
      </p:sp>
      <p:sp>
        <p:nvSpPr>
          <p:cNvPr id="31" name="Google Shape;175;p14">
            <a:extLst>
              <a:ext uri="{FF2B5EF4-FFF2-40B4-BE49-F238E27FC236}">
                <a16:creationId xmlns:a16="http://schemas.microsoft.com/office/drawing/2014/main" id="{1E925DF0-0AE0-AD42-C33B-13EA45E01DE2}"/>
              </a:ext>
            </a:extLst>
          </p:cNvPr>
          <p:cNvSpPr txBox="1"/>
          <p:nvPr/>
        </p:nvSpPr>
        <p:spPr>
          <a:xfrm>
            <a:off x="7311788" y="3512715"/>
            <a:ext cx="1636800" cy="1468076"/>
          </a:xfrm>
          <a:prstGeom prst="rect">
            <a:avLst/>
          </a:prstGeom>
          <a:noFill/>
          <a:ln>
            <a:noFill/>
          </a:ln>
        </p:spPr>
        <p:txBody>
          <a:bodyPr spcFirstLastPara="1" wrap="square" lIns="91425" tIns="91425" rIns="91425" bIns="91425" anchor="t" anchorCtr="0">
            <a:noAutofit/>
          </a:bodyPr>
          <a:lstStyle/>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Tóm tắt quá trình thực hiện và nhận định</a:t>
            </a:r>
            <a:r>
              <a:rPr lang="vi-VN" altLang="zh-CN" sz="1200" dirty="0">
                <a:solidFill>
                  <a:schemeClr val="accent5">
                    <a:lumMod val="50000"/>
                  </a:schemeClr>
                </a:solidFill>
                <a:ea typeface="Lato Light" panose="020F0502020204030203" pitchFamily="34" charset="0"/>
                <a:cs typeface="Lato Light" panose="020F0502020204030203" pitchFamily="34" charset="0"/>
              </a:rPr>
              <a:t>.</a:t>
            </a:r>
            <a:r>
              <a:rPr lang="es-ES" altLang="zh-CN" sz="1200" dirty="0">
                <a:solidFill>
                  <a:schemeClr val="accent5">
                    <a:lumMod val="50000"/>
                  </a:schemeClr>
                </a:solidFill>
                <a:ea typeface="Lato Light" panose="020F0502020204030203" pitchFamily="34" charset="0"/>
                <a:cs typeface="Lato Light" panose="020F0502020204030203" pitchFamily="34" charset="0"/>
              </a:rPr>
              <a:t> </a:t>
            </a:r>
          </a:p>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Đề xuất giải pháp và kiến nghị về các mặt còn hạn chế trong quá trình quản lý kho</a:t>
            </a:r>
            <a:r>
              <a:rPr lang="vi-VN"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rPr>
              <a:t>.</a:t>
            </a:r>
            <a:endParaRPr lang="es-ES"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endParaRPr>
          </a:p>
          <a:p>
            <a:endParaRPr lang="es-ES" altLang="zh-CN" sz="1200" dirty="0">
              <a:solidFill>
                <a:schemeClr val="accent2">
                  <a:lumMod val="75000"/>
                </a:schemeClr>
              </a:solidFill>
              <a:ea typeface="Lato Light" panose="020F0502020204030203" pitchFamily="34" charset="0"/>
              <a:cs typeface="Lato Light" panose="020F0502020204030203" pitchFamily="34" charset="0"/>
            </a:endParaRPr>
          </a:p>
        </p:txBody>
      </p:sp>
      <p:grpSp>
        <p:nvGrpSpPr>
          <p:cNvPr id="32" name="Google Shape;202;p14">
            <a:extLst>
              <a:ext uri="{FF2B5EF4-FFF2-40B4-BE49-F238E27FC236}">
                <a16:creationId xmlns:a16="http://schemas.microsoft.com/office/drawing/2014/main" id="{AA1A05FA-A956-3405-9DD1-E9371E6DD3E5}"/>
              </a:ext>
            </a:extLst>
          </p:cNvPr>
          <p:cNvGrpSpPr/>
          <p:nvPr/>
        </p:nvGrpSpPr>
        <p:grpSpPr>
          <a:xfrm>
            <a:off x="6436824" y="3166690"/>
            <a:ext cx="899007" cy="956516"/>
            <a:chOff x="2061045" y="1202734"/>
            <a:chExt cx="899007" cy="956516"/>
          </a:xfrm>
        </p:grpSpPr>
        <p:sp>
          <p:nvSpPr>
            <p:cNvPr id="33" name="Google Shape;204;p14">
              <a:extLst>
                <a:ext uri="{FF2B5EF4-FFF2-40B4-BE49-F238E27FC236}">
                  <a16:creationId xmlns:a16="http://schemas.microsoft.com/office/drawing/2014/main" id="{7E9C9B21-87FA-FFDD-2BED-8BF6018412D1}"/>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p14">
              <a:extLst>
                <a:ext uri="{FF2B5EF4-FFF2-40B4-BE49-F238E27FC236}">
                  <a16:creationId xmlns:a16="http://schemas.microsoft.com/office/drawing/2014/main" id="{2DDFC793-86CB-A968-9013-D434960C541F}"/>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04</a:t>
              </a:r>
              <a:endParaRPr sz="2000" b="1" dirty="0">
                <a:solidFill>
                  <a:srgbClr val="0070C0"/>
                </a:solidFill>
              </a:endParaRPr>
            </a:p>
          </p:txBody>
        </p:sp>
        <p:sp>
          <p:nvSpPr>
            <p:cNvPr id="35" name="Google Shape;208;p14">
              <a:extLst>
                <a:ext uri="{FF2B5EF4-FFF2-40B4-BE49-F238E27FC236}">
                  <a16:creationId xmlns:a16="http://schemas.microsoft.com/office/drawing/2014/main" id="{44A40D50-D6F9-B020-E98D-5E60060253B7}"/>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9;p14">
              <a:extLst>
                <a:ext uri="{FF2B5EF4-FFF2-40B4-BE49-F238E27FC236}">
                  <a16:creationId xmlns:a16="http://schemas.microsoft.com/office/drawing/2014/main" id="{0CBDB4FA-2AF8-DD4E-46FD-6F24822EFED3}"/>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500"/>
                                  </p:stCondLst>
                                  <p:childTnLst>
                                    <p:animScale>
                                      <p:cBhvr>
                                        <p:cTn id="9" dur="10" fill="hold"/>
                                        <p:tgtEl>
                                          <p:spTgt spid="2"/>
                                        </p:tgtEl>
                                      </p:cBhvr>
                                      <p:by x="125000" y="125000"/>
                                    </p:animScale>
                                  </p:childTnLst>
                                </p:cTn>
                              </p:par>
                              <p:par>
                                <p:cTn id="10" presetID="6" presetClass="emph" presetSubtype="0" decel="100000" fill="hold" nodeType="withEffect">
                                  <p:stCondLst>
                                    <p:cond delay="1500"/>
                                  </p:stCondLst>
                                  <p:childTnLst>
                                    <p:animScale>
                                      <p:cBhvr>
                                        <p:cTn id="11" dur="750" fill="hold"/>
                                        <p:tgtEl>
                                          <p:spTgt spid="2"/>
                                        </p:tgtEl>
                                      </p:cBhvr>
                                      <p:by x="80000" y="80000"/>
                                    </p:animScale>
                                  </p:childTnLst>
                                </p:cTn>
                              </p:par>
                              <p:par>
                                <p:cTn id="12" presetID="10" presetClass="entr" presetSubtype="0" fill="hold" nodeType="withEffect">
                                  <p:stCondLst>
                                    <p:cond delay="14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nodeType="withEffect">
                                  <p:stCondLst>
                                    <p:cond delay="1400"/>
                                  </p:stCondLst>
                                  <p:childTnLst>
                                    <p:animScale>
                                      <p:cBhvr>
                                        <p:cTn id="16" dur="10" fill="hold"/>
                                        <p:tgtEl>
                                          <p:spTgt spid="3"/>
                                        </p:tgtEl>
                                      </p:cBhvr>
                                      <p:by x="125000" y="125000"/>
                                    </p:animScale>
                                  </p:childTnLst>
                                </p:cTn>
                              </p:par>
                              <p:par>
                                <p:cTn id="17" presetID="6" presetClass="emph" presetSubtype="0" decel="100000" fill="hold" nodeType="withEffect">
                                  <p:stCondLst>
                                    <p:cond delay="14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31;p62">
            <a:extLst>
              <a:ext uri="{FF2B5EF4-FFF2-40B4-BE49-F238E27FC236}">
                <a16:creationId xmlns:a16="http://schemas.microsoft.com/office/drawing/2014/main" id="{256BEC2F-788F-05E6-9F23-84F5404962AE}"/>
              </a:ext>
            </a:extLst>
          </p:cNvPr>
          <p:cNvSpPr txBox="1">
            <a:spLocks/>
          </p:cNvSpPr>
          <p:nvPr/>
        </p:nvSpPr>
        <p:spPr>
          <a:xfrm>
            <a:off x="4113561" y="1572597"/>
            <a:ext cx="3858900" cy="11350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solidFill>
                  <a:schemeClr val="accent5">
                    <a:lumMod val="50000"/>
                  </a:schemeClr>
                </a:solidFill>
              </a:rPr>
              <a:t>Cảm ơn!</a:t>
            </a:r>
          </a:p>
        </p:txBody>
      </p:sp>
      <p:sp>
        <p:nvSpPr>
          <p:cNvPr id="3" name="Google Shape;2832;p62">
            <a:extLst>
              <a:ext uri="{FF2B5EF4-FFF2-40B4-BE49-F238E27FC236}">
                <a16:creationId xmlns:a16="http://schemas.microsoft.com/office/drawing/2014/main" id="{E7A22724-E063-D4DD-429D-63989FF77922}"/>
              </a:ext>
            </a:extLst>
          </p:cNvPr>
          <p:cNvSpPr txBox="1">
            <a:spLocks/>
          </p:cNvSpPr>
          <p:nvPr/>
        </p:nvSpPr>
        <p:spPr>
          <a:xfrm>
            <a:off x="4238104" y="2412696"/>
            <a:ext cx="3858900" cy="1180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5">
                    <a:lumMod val="50000"/>
                  </a:schemeClr>
                </a:solidFill>
              </a:rPr>
              <a:t>Thầy cô và các bạn đã lắng nghe</a:t>
            </a:r>
          </a:p>
        </p:txBody>
      </p:sp>
      <p:grpSp>
        <p:nvGrpSpPr>
          <p:cNvPr id="4" name="Google Shape;2834;p62">
            <a:extLst>
              <a:ext uri="{FF2B5EF4-FFF2-40B4-BE49-F238E27FC236}">
                <a16:creationId xmlns:a16="http://schemas.microsoft.com/office/drawing/2014/main" id="{5F239BB1-4A3D-0586-9DB3-F90CAA37B555}"/>
              </a:ext>
            </a:extLst>
          </p:cNvPr>
          <p:cNvGrpSpPr/>
          <p:nvPr/>
        </p:nvGrpSpPr>
        <p:grpSpPr>
          <a:xfrm>
            <a:off x="5423552" y="3296302"/>
            <a:ext cx="400733" cy="415603"/>
            <a:chOff x="266768" y="1721375"/>
            <a:chExt cx="397907" cy="397887"/>
          </a:xfrm>
        </p:grpSpPr>
        <p:sp>
          <p:nvSpPr>
            <p:cNvPr id="5" name="Google Shape;2835;p62">
              <a:extLst>
                <a:ext uri="{FF2B5EF4-FFF2-40B4-BE49-F238E27FC236}">
                  <a16:creationId xmlns:a16="http://schemas.microsoft.com/office/drawing/2014/main" id="{528CB29A-847C-8300-2EFC-A23355C2ED6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6;p62">
              <a:extLst>
                <a:ext uri="{FF2B5EF4-FFF2-40B4-BE49-F238E27FC236}">
                  <a16:creationId xmlns:a16="http://schemas.microsoft.com/office/drawing/2014/main" id="{87C51DBB-956A-867D-E817-EE0ADCB979B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37;p62">
            <a:extLst>
              <a:ext uri="{FF2B5EF4-FFF2-40B4-BE49-F238E27FC236}">
                <a16:creationId xmlns:a16="http://schemas.microsoft.com/office/drawing/2014/main" id="{026F25D9-C6A7-D247-11A8-ED881BE526C9}"/>
              </a:ext>
            </a:extLst>
          </p:cNvPr>
          <p:cNvGrpSpPr/>
          <p:nvPr/>
        </p:nvGrpSpPr>
        <p:grpSpPr>
          <a:xfrm>
            <a:off x="6517886" y="3296064"/>
            <a:ext cx="400712" cy="415603"/>
            <a:chOff x="1379798" y="1723250"/>
            <a:chExt cx="397887" cy="397887"/>
          </a:xfrm>
        </p:grpSpPr>
        <p:sp>
          <p:nvSpPr>
            <p:cNvPr id="8" name="Google Shape;2838;p62">
              <a:extLst>
                <a:ext uri="{FF2B5EF4-FFF2-40B4-BE49-F238E27FC236}">
                  <a16:creationId xmlns:a16="http://schemas.microsoft.com/office/drawing/2014/main" id="{111F21E9-A229-A5E0-3860-01E360433AD7}"/>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39;p62">
              <a:extLst>
                <a:ext uri="{FF2B5EF4-FFF2-40B4-BE49-F238E27FC236}">
                  <a16:creationId xmlns:a16="http://schemas.microsoft.com/office/drawing/2014/main" id="{351F44F5-F3EB-7103-7E1E-AA06D0DCEC6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0;p62">
              <a:extLst>
                <a:ext uri="{FF2B5EF4-FFF2-40B4-BE49-F238E27FC236}">
                  <a16:creationId xmlns:a16="http://schemas.microsoft.com/office/drawing/2014/main" id="{F325846D-2946-F7A5-3F5E-204CE4B4231B}"/>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1;p62">
              <a:extLst>
                <a:ext uri="{FF2B5EF4-FFF2-40B4-BE49-F238E27FC236}">
                  <a16:creationId xmlns:a16="http://schemas.microsoft.com/office/drawing/2014/main" id="{A03B0884-91C2-2DA7-B73B-171416239C1A}"/>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842;p62">
            <a:extLst>
              <a:ext uri="{FF2B5EF4-FFF2-40B4-BE49-F238E27FC236}">
                <a16:creationId xmlns:a16="http://schemas.microsoft.com/office/drawing/2014/main" id="{B9A8166B-8C85-D9BD-05CC-07B044228463}"/>
              </a:ext>
            </a:extLst>
          </p:cNvPr>
          <p:cNvGrpSpPr/>
          <p:nvPr/>
        </p:nvGrpSpPr>
        <p:grpSpPr>
          <a:xfrm>
            <a:off x="5968965" y="3296064"/>
            <a:ext cx="400691" cy="415603"/>
            <a:chOff x="864491" y="1723250"/>
            <a:chExt cx="397866" cy="397887"/>
          </a:xfrm>
        </p:grpSpPr>
        <p:sp>
          <p:nvSpPr>
            <p:cNvPr id="13" name="Google Shape;2843;p62">
              <a:extLst>
                <a:ext uri="{FF2B5EF4-FFF2-40B4-BE49-F238E27FC236}">
                  <a16:creationId xmlns:a16="http://schemas.microsoft.com/office/drawing/2014/main" id="{62BC1807-5110-ACB2-A15B-5ADCEDB83FE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4;p62">
              <a:extLst>
                <a:ext uri="{FF2B5EF4-FFF2-40B4-BE49-F238E27FC236}">
                  <a16:creationId xmlns:a16="http://schemas.microsoft.com/office/drawing/2014/main" id="{116FE572-38A6-70FC-273F-738163697A77}"/>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45;p62">
              <a:extLst>
                <a:ext uri="{FF2B5EF4-FFF2-40B4-BE49-F238E27FC236}">
                  <a16:creationId xmlns:a16="http://schemas.microsoft.com/office/drawing/2014/main" id="{FCBB24C8-0CFF-F8AC-34C1-E019A5A9CD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6;p62">
            <a:extLst>
              <a:ext uri="{FF2B5EF4-FFF2-40B4-BE49-F238E27FC236}">
                <a16:creationId xmlns:a16="http://schemas.microsoft.com/office/drawing/2014/main" id="{6CFE6053-1331-0363-EAD7-39DFFC4CED72}"/>
              </a:ext>
            </a:extLst>
          </p:cNvPr>
          <p:cNvGrpSpPr/>
          <p:nvPr/>
        </p:nvGrpSpPr>
        <p:grpSpPr>
          <a:xfrm>
            <a:off x="1404811" y="1556975"/>
            <a:ext cx="2222728" cy="2963576"/>
            <a:chOff x="1311900" y="2073147"/>
            <a:chExt cx="2222728" cy="2764328"/>
          </a:xfrm>
        </p:grpSpPr>
        <p:sp>
          <p:nvSpPr>
            <p:cNvPr id="17" name="Google Shape;2847;p62">
              <a:extLst>
                <a:ext uri="{FF2B5EF4-FFF2-40B4-BE49-F238E27FC236}">
                  <a16:creationId xmlns:a16="http://schemas.microsoft.com/office/drawing/2014/main" id="{021037B2-A3E9-0887-24C7-2491C7D7E504}"/>
                </a:ext>
              </a:extLst>
            </p:cNvPr>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848;p62">
              <a:extLst>
                <a:ext uri="{FF2B5EF4-FFF2-40B4-BE49-F238E27FC236}">
                  <a16:creationId xmlns:a16="http://schemas.microsoft.com/office/drawing/2014/main" id="{A07274FE-FA16-92FA-276C-58E781747C50}"/>
                </a:ext>
              </a:extLst>
            </p:cNvPr>
            <p:cNvGrpSpPr/>
            <p:nvPr/>
          </p:nvGrpSpPr>
          <p:grpSpPr>
            <a:xfrm>
              <a:off x="1553108" y="2073147"/>
              <a:ext cx="1981520" cy="2535354"/>
              <a:chOff x="900306" y="1128050"/>
              <a:chExt cx="3138296" cy="4015448"/>
            </a:xfrm>
          </p:grpSpPr>
          <p:sp>
            <p:nvSpPr>
              <p:cNvPr id="19" name="Google Shape;2849;p62">
                <a:extLst>
                  <a:ext uri="{FF2B5EF4-FFF2-40B4-BE49-F238E27FC236}">
                    <a16:creationId xmlns:a16="http://schemas.microsoft.com/office/drawing/2014/main" id="{E1D01C61-5EA2-9CC4-B17B-631BC619FFB2}"/>
                  </a:ext>
                </a:extLst>
              </p:cNvPr>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0;p62">
                <a:extLst>
                  <a:ext uri="{FF2B5EF4-FFF2-40B4-BE49-F238E27FC236}">
                    <a16:creationId xmlns:a16="http://schemas.microsoft.com/office/drawing/2014/main" id="{C8537A87-6C3F-95EB-BB6C-07B90CD493BE}"/>
                  </a:ext>
                </a:extLst>
              </p:cNvPr>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51;p62">
                <a:extLst>
                  <a:ext uri="{FF2B5EF4-FFF2-40B4-BE49-F238E27FC236}">
                    <a16:creationId xmlns:a16="http://schemas.microsoft.com/office/drawing/2014/main" id="{594B1956-539D-8601-D2EB-029606ED26DC}"/>
                  </a:ext>
                </a:extLst>
              </p:cNvPr>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2;p62">
                <a:extLst>
                  <a:ext uri="{FF2B5EF4-FFF2-40B4-BE49-F238E27FC236}">
                    <a16:creationId xmlns:a16="http://schemas.microsoft.com/office/drawing/2014/main" id="{0B108D0A-3ECB-F0D0-3893-254B2537CD16}"/>
                  </a:ext>
                </a:extLst>
              </p:cNvPr>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53;p62">
                <a:extLst>
                  <a:ext uri="{FF2B5EF4-FFF2-40B4-BE49-F238E27FC236}">
                    <a16:creationId xmlns:a16="http://schemas.microsoft.com/office/drawing/2014/main" id="{B0E660F4-72D2-1B07-4658-BB3F80E695D0}"/>
                  </a:ext>
                </a:extLst>
              </p:cNvPr>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54;p62">
                <a:extLst>
                  <a:ext uri="{FF2B5EF4-FFF2-40B4-BE49-F238E27FC236}">
                    <a16:creationId xmlns:a16="http://schemas.microsoft.com/office/drawing/2014/main" id="{8DEED92B-1B78-F51A-9047-36EC15B45DD8}"/>
                  </a:ext>
                </a:extLst>
              </p:cNvPr>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5;p62">
                <a:extLst>
                  <a:ext uri="{FF2B5EF4-FFF2-40B4-BE49-F238E27FC236}">
                    <a16:creationId xmlns:a16="http://schemas.microsoft.com/office/drawing/2014/main" id="{C09225B4-EDA4-BBA1-45EF-CACB98B89906}"/>
                  </a:ext>
                </a:extLst>
              </p:cNvPr>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6;p62">
                <a:extLst>
                  <a:ext uri="{FF2B5EF4-FFF2-40B4-BE49-F238E27FC236}">
                    <a16:creationId xmlns:a16="http://schemas.microsoft.com/office/drawing/2014/main" id="{48C04493-B43E-B612-823E-03254792F91E}"/>
                  </a:ext>
                </a:extLst>
              </p:cNvPr>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57;p62">
                <a:extLst>
                  <a:ext uri="{FF2B5EF4-FFF2-40B4-BE49-F238E27FC236}">
                    <a16:creationId xmlns:a16="http://schemas.microsoft.com/office/drawing/2014/main" id="{03AC4D52-E73A-F595-9415-C967DD757A67}"/>
                  </a:ext>
                </a:extLst>
              </p:cNvPr>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58;p62">
                <a:extLst>
                  <a:ext uri="{FF2B5EF4-FFF2-40B4-BE49-F238E27FC236}">
                    <a16:creationId xmlns:a16="http://schemas.microsoft.com/office/drawing/2014/main" id="{B4BE5886-1B04-FAFE-3A80-68EA4DA0078F}"/>
                  </a:ext>
                </a:extLst>
              </p:cNvPr>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59;p62">
                <a:extLst>
                  <a:ext uri="{FF2B5EF4-FFF2-40B4-BE49-F238E27FC236}">
                    <a16:creationId xmlns:a16="http://schemas.microsoft.com/office/drawing/2014/main" id="{4ECB07A0-7000-9EE4-09E2-6327C4CC8B45}"/>
                  </a:ext>
                </a:extLst>
              </p:cNvPr>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0;p62">
                <a:extLst>
                  <a:ext uri="{FF2B5EF4-FFF2-40B4-BE49-F238E27FC236}">
                    <a16:creationId xmlns:a16="http://schemas.microsoft.com/office/drawing/2014/main" id="{55884187-1185-52AD-D6A6-2C7DA3BDAD11}"/>
                  </a:ext>
                </a:extLst>
              </p:cNvPr>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61;p62">
                <a:extLst>
                  <a:ext uri="{FF2B5EF4-FFF2-40B4-BE49-F238E27FC236}">
                    <a16:creationId xmlns:a16="http://schemas.microsoft.com/office/drawing/2014/main" id="{057FC806-FAAF-AF17-816D-6D62BD908D52}"/>
                  </a:ext>
                </a:extLst>
              </p:cNvPr>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62;p62">
                <a:extLst>
                  <a:ext uri="{FF2B5EF4-FFF2-40B4-BE49-F238E27FC236}">
                    <a16:creationId xmlns:a16="http://schemas.microsoft.com/office/drawing/2014/main" id="{45FD7F80-F7AC-2F26-8B0E-A2B37EF9D271}"/>
                  </a:ext>
                </a:extLst>
              </p:cNvPr>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63;p62">
                <a:extLst>
                  <a:ext uri="{FF2B5EF4-FFF2-40B4-BE49-F238E27FC236}">
                    <a16:creationId xmlns:a16="http://schemas.microsoft.com/office/drawing/2014/main" id="{C428E941-33C3-6AF5-0393-EA5343772708}"/>
                  </a:ext>
                </a:extLst>
              </p:cNvPr>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64;p62">
                <a:extLst>
                  <a:ext uri="{FF2B5EF4-FFF2-40B4-BE49-F238E27FC236}">
                    <a16:creationId xmlns:a16="http://schemas.microsoft.com/office/drawing/2014/main" id="{8C272034-F6A1-5D40-40A9-2A32443E55DF}"/>
                  </a:ext>
                </a:extLst>
              </p:cNvPr>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65;p62">
                <a:extLst>
                  <a:ext uri="{FF2B5EF4-FFF2-40B4-BE49-F238E27FC236}">
                    <a16:creationId xmlns:a16="http://schemas.microsoft.com/office/drawing/2014/main" id="{367CFFEE-9B77-AE28-9129-33A93999F78C}"/>
                  </a:ext>
                </a:extLst>
              </p:cNvPr>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66;p62">
                <a:extLst>
                  <a:ext uri="{FF2B5EF4-FFF2-40B4-BE49-F238E27FC236}">
                    <a16:creationId xmlns:a16="http://schemas.microsoft.com/office/drawing/2014/main" id="{4FE03957-FB97-CEA9-13E0-A5F707BC05E8}"/>
                  </a:ext>
                </a:extLst>
              </p:cNvPr>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67;p62">
                <a:extLst>
                  <a:ext uri="{FF2B5EF4-FFF2-40B4-BE49-F238E27FC236}">
                    <a16:creationId xmlns:a16="http://schemas.microsoft.com/office/drawing/2014/main" id="{23C334D7-E112-C31B-BD93-DCB57A1C47CC}"/>
                  </a:ext>
                </a:extLst>
              </p:cNvPr>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68;p62">
                <a:extLst>
                  <a:ext uri="{FF2B5EF4-FFF2-40B4-BE49-F238E27FC236}">
                    <a16:creationId xmlns:a16="http://schemas.microsoft.com/office/drawing/2014/main" id="{372797CE-3BAA-6D05-CA97-53A48F401B2E}"/>
                  </a:ext>
                </a:extLst>
              </p:cNvPr>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69;p62">
                <a:extLst>
                  <a:ext uri="{FF2B5EF4-FFF2-40B4-BE49-F238E27FC236}">
                    <a16:creationId xmlns:a16="http://schemas.microsoft.com/office/drawing/2014/main" id="{7FA634BE-0B5B-6364-25BB-530D275914EC}"/>
                  </a:ext>
                </a:extLst>
              </p:cNvPr>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70;p62">
                <a:extLst>
                  <a:ext uri="{FF2B5EF4-FFF2-40B4-BE49-F238E27FC236}">
                    <a16:creationId xmlns:a16="http://schemas.microsoft.com/office/drawing/2014/main" id="{E05096BE-4F15-86A7-6B04-EE325DE33D01}"/>
                  </a:ext>
                </a:extLst>
              </p:cNvPr>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71;p62">
                <a:extLst>
                  <a:ext uri="{FF2B5EF4-FFF2-40B4-BE49-F238E27FC236}">
                    <a16:creationId xmlns:a16="http://schemas.microsoft.com/office/drawing/2014/main" id="{336BCAE9-16B1-8CF4-2501-69BB02B48651}"/>
                  </a:ext>
                </a:extLst>
              </p:cNvPr>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2;p62">
                <a:extLst>
                  <a:ext uri="{FF2B5EF4-FFF2-40B4-BE49-F238E27FC236}">
                    <a16:creationId xmlns:a16="http://schemas.microsoft.com/office/drawing/2014/main" id="{59479745-43E7-18DF-6BD5-3F3FA87577E8}"/>
                  </a:ext>
                </a:extLst>
              </p:cNvPr>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73;p62">
                <a:extLst>
                  <a:ext uri="{FF2B5EF4-FFF2-40B4-BE49-F238E27FC236}">
                    <a16:creationId xmlns:a16="http://schemas.microsoft.com/office/drawing/2014/main" id="{7BD67B20-D774-BB39-F261-1524CA34D52E}"/>
                  </a:ext>
                </a:extLst>
              </p:cNvPr>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74;p62">
                <a:extLst>
                  <a:ext uri="{FF2B5EF4-FFF2-40B4-BE49-F238E27FC236}">
                    <a16:creationId xmlns:a16="http://schemas.microsoft.com/office/drawing/2014/main" id="{20467AFD-E8CD-3EFF-7061-BA975B8D91A6}"/>
                  </a:ext>
                </a:extLst>
              </p:cNvPr>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75;p62">
                <a:extLst>
                  <a:ext uri="{FF2B5EF4-FFF2-40B4-BE49-F238E27FC236}">
                    <a16:creationId xmlns:a16="http://schemas.microsoft.com/office/drawing/2014/main" id="{9830D1F1-906A-3390-2760-474F9CECC0DA}"/>
                  </a:ext>
                </a:extLst>
              </p:cNvPr>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6;p62">
                <a:extLst>
                  <a:ext uri="{FF2B5EF4-FFF2-40B4-BE49-F238E27FC236}">
                    <a16:creationId xmlns:a16="http://schemas.microsoft.com/office/drawing/2014/main" id="{2D894E63-4F7C-BEFE-1FFE-5D1FBE12C9C8}"/>
                  </a:ext>
                </a:extLst>
              </p:cNvPr>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7;p62">
                <a:extLst>
                  <a:ext uri="{FF2B5EF4-FFF2-40B4-BE49-F238E27FC236}">
                    <a16:creationId xmlns:a16="http://schemas.microsoft.com/office/drawing/2014/main" id="{59077983-001D-C948-6A9F-2A7FBE09C9A4}"/>
                  </a:ext>
                </a:extLst>
              </p:cNvPr>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78;p62">
                <a:extLst>
                  <a:ext uri="{FF2B5EF4-FFF2-40B4-BE49-F238E27FC236}">
                    <a16:creationId xmlns:a16="http://schemas.microsoft.com/office/drawing/2014/main" id="{EA241E71-E632-439F-12BB-D7179008B2D2}"/>
                  </a:ext>
                </a:extLst>
              </p:cNvPr>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79;p62">
                <a:extLst>
                  <a:ext uri="{FF2B5EF4-FFF2-40B4-BE49-F238E27FC236}">
                    <a16:creationId xmlns:a16="http://schemas.microsoft.com/office/drawing/2014/main" id="{E96F26F2-55BE-B0A9-69DD-BE525F9D80FE}"/>
                  </a:ext>
                </a:extLst>
              </p:cNvPr>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80;p62">
                <a:extLst>
                  <a:ext uri="{FF2B5EF4-FFF2-40B4-BE49-F238E27FC236}">
                    <a16:creationId xmlns:a16="http://schemas.microsoft.com/office/drawing/2014/main" id="{D6FE2C3C-6E78-05A4-B9CA-96ECB843E580}"/>
                  </a:ext>
                </a:extLst>
              </p:cNvPr>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1;p62">
                <a:extLst>
                  <a:ext uri="{FF2B5EF4-FFF2-40B4-BE49-F238E27FC236}">
                    <a16:creationId xmlns:a16="http://schemas.microsoft.com/office/drawing/2014/main" id="{E60C6204-2CD9-AE0C-F419-22041D57D80F}"/>
                  </a:ext>
                </a:extLst>
              </p:cNvPr>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2;p62">
                <a:extLst>
                  <a:ext uri="{FF2B5EF4-FFF2-40B4-BE49-F238E27FC236}">
                    <a16:creationId xmlns:a16="http://schemas.microsoft.com/office/drawing/2014/main" id="{3BBB7EE8-85AF-71B3-8999-50711B33C2F0}"/>
                  </a:ext>
                </a:extLst>
              </p:cNvPr>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83;p62">
                <a:extLst>
                  <a:ext uri="{FF2B5EF4-FFF2-40B4-BE49-F238E27FC236}">
                    <a16:creationId xmlns:a16="http://schemas.microsoft.com/office/drawing/2014/main" id="{D1BB6BC8-D977-75D7-EEA8-F04601DF0BCB}"/>
                  </a:ext>
                </a:extLst>
              </p:cNvPr>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84;p62">
                <a:extLst>
                  <a:ext uri="{FF2B5EF4-FFF2-40B4-BE49-F238E27FC236}">
                    <a16:creationId xmlns:a16="http://schemas.microsoft.com/office/drawing/2014/main" id="{09628601-DACB-5D43-7785-BDBE39BFD4A8}"/>
                  </a:ext>
                </a:extLst>
              </p:cNvPr>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85;p62">
                <a:extLst>
                  <a:ext uri="{FF2B5EF4-FFF2-40B4-BE49-F238E27FC236}">
                    <a16:creationId xmlns:a16="http://schemas.microsoft.com/office/drawing/2014/main" id="{D2D3D4AF-C5A3-E8E9-6394-F8AC4A54EC2F}"/>
                  </a:ext>
                </a:extLst>
              </p:cNvPr>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86;p62">
                <a:extLst>
                  <a:ext uri="{FF2B5EF4-FFF2-40B4-BE49-F238E27FC236}">
                    <a16:creationId xmlns:a16="http://schemas.microsoft.com/office/drawing/2014/main" id="{438AC507-D24E-9B90-B273-7BF7E5C5D96A}"/>
                  </a:ext>
                </a:extLst>
              </p:cNvPr>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87;p62">
                <a:extLst>
                  <a:ext uri="{FF2B5EF4-FFF2-40B4-BE49-F238E27FC236}">
                    <a16:creationId xmlns:a16="http://schemas.microsoft.com/office/drawing/2014/main" id="{7CF393FF-AC50-B9FB-A3F5-1E66286402C0}"/>
                  </a:ext>
                </a:extLst>
              </p:cNvPr>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88;p62">
                <a:extLst>
                  <a:ext uri="{FF2B5EF4-FFF2-40B4-BE49-F238E27FC236}">
                    <a16:creationId xmlns:a16="http://schemas.microsoft.com/office/drawing/2014/main" id="{A206D212-DE60-A7E6-8601-97A479178E5D}"/>
                  </a:ext>
                </a:extLst>
              </p:cNvPr>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89;p62">
                <a:extLst>
                  <a:ext uri="{FF2B5EF4-FFF2-40B4-BE49-F238E27FC236}">
                    <a16:creationId xmlns:a16="http://schemas.microsoft.com/office/drawing/2014/main" id="{9455E56F-AED4-702D-FA10-ADF74B23B4F7}"/>
                  </a:ext>
                </a:extLst>
              </p:cNvPr>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90;p62">
                <a:extLst>
                  <a:ext uri="{FF2B5EF4-FFF2-40B4-BE49-F238E27FC236}">
                    <a16:creationId xmlns:a16="http://schemas.microsoft.com/office/drawing/2014/main" id="{77D9E363-7E25-097E-6260-F367253B598D}"/>
                  </a:ext>
                </a:extLst>
              </p:cNvPr>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91;p62">
                <a:extLst>
                  <a:ext uri="{FF2B5EF4-FFF2-40B4-BE49-F238E27FC236}">
                    <a16:creationId xmlns:a16="http://schemas.microsoft.com/office/drawing/2014/main" id="{3E3308F9-1B02-F696-2247-9251C6377D75}"/>
                  </a:ext>
                </a:extLst>
              </p:cNvPr>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92;p62">
                <a:extLst>
                  <a:ext uri="{FF2B5EF4-FFF2-40B4-BE49-F238E27FC236}">
                    <a16:creationId xmlns:a16="http://schemas.microsoft.com/office/drawing/2014/main" id="{3B420C9F-B0AF-F229-33AD-48B293A10A2A}"/>
                  </a:ext>
                </a:extLst>
              </p:cNvPr>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93;p62">
                <a:extLst>
                  <a:ext uri="{FF2B5EF4-FFF2-40B4-BE49-F238E27FC236}">
                    <a16:creationId xmlns:a16="http://schemas.microsoft.com/office/drawing/2014/main" id="{0DEF0674-6273-F8FA-7BA3-4A199C9AF6FF}"/>
                  </a:ext>
                </a:extLst>
              </p:cNvPr>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94;p62">
                <a:extLst>
                  <a:ext uri="{FF2B5EF4-FFF2-40B4-BE49-F238E27FC236}">
                    <a16:creationId xmlns:a16="http://schemas.microsoft.com/office/drawing/2014/main" id="{3F58E9AF-C14F-1379-AD84-13852FFE90F8}"/>
                  </a:ext>
                </a:extLst>
              </p:cNvPr>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95;p62">
                <a:extLst>
                  <a:ext uri="{FF2B5EF4-FFF2-40B4-BE49-F238E27FC236}">
                    <a16:creationId xmlns:a16="http://schemas.microsoft.com/office/drawing/2014/main" id="{4707CFF2-61D6-E3E3-7073-46735563755A}"/>
                  </a:ext>
                </a:extLst>
              </p:cNvPr>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96;p62">
                <a:extLst>
                  <a:ext uri="{FF2B5EF4-FFF2-40B4-BE49-F238E27FC236}">
                    <a16:creationId xmlns:a16="http://schemas.microsoft.com/office/drawing/2014/main" id="{3F01DF85-2A12-2EB3-1C69-077AA166B715}"/>
                  </a:ext>
                </a:extLst>
              </p:cNvPr>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97;p62">
                <a:extLst>
                  <a:ext uri="{FF2B5EF4-FFF2-40B4-BE49-F238E27FC236}">
                    <a16:creationId xmlns:a16="http://schemas.microsoft.com/office/drawing/2014/main" id="{66EE86E3-65F8-9BC2-48FD-33BEC498819A}"/>
                  </a:ext>
                </a:extLst>
              </p:cNvPr>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98;p62">
                <a:extLst>
                  <a:ext uri="{FF2B5EF4-FFF2-40B4-BE49-F238E27FC236}">
                    <a16:creationId xmlns:a16="http://schemas.microsoft.com/office/drawing/2014/main" id="{F0C67D09-A88F-331C-C2FF-739FD926FE6F}"/>
                  </a:ext>
                </a:extLst>
              </p:cNvPr>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899;p62">
                <a:extLst>
                  <a:ext uri="{FF2B5EF4-FFF2-40B4-BE49-F238E27FC236}">
                    <a16:creationId xmlns:a16="http://schemas.microsoft.com/office/drawing/2014/main" id="{9E32AAEE-3629-CD73-DE1B-046040D529F2}"/>
                  </a:ext>
                </a:extLst>
              </p:cNvPr>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00;p62">
                <a:extLst>
                  <a:ext uri="{FF2B5EF4-FFF2-40B4-BE49-F238E27FC236}">
                    <a16:creationId xmlns:a16="http://schemas.microsoft.com/office/drawing/2014/main" id="{95EDA7FD-6C35-566B-0E7C-F0317DCAC6D2}"/>
                  </a:ext>
                </a:extLst>
              </p:cNvPr>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01;p62">
                <a:extLst>
                  <a:ext uri="{FF2B5EF4-FFF2-40B4-BE49-F238E27FC236}">
                    <a16:creationId xmlns:a16="http://schemas.microsoft.com/office/drawing/2014/main" id="{EEB7593D-3257-C67E-6933-510BAD9CDDF3}"/>
                  </a:ext>
                </a:extLst>
              </p:cNvPr>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02;p62">
                <a:extLst>
                  <a:ext uri="{FF2B5EF4-FFF2-40B4-BE49-F238E27FC236}">
                    <a16:creationId xmlns:a16="http://schemas.microsoft.com/office/drawing/2014/main" id="{8A760CA0-E880-B589-F7A9-66156FC51C07}"/>
                  </a:ext>
                </a:extLst>
              </p:cNvPr>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03;p62">
                <a:extLst>
                  <a:ext uri="{FF2B5EF4-FFF2-40B4-BE49-F238E27FC236}">
                    <a16:creationId xmlns:a16="http://schemas.microsoft.com/office/drawing/2014/main" id="{E29BEE4C-6019-D1C6-17F1-67F5210CC727}"/>
                  </a:ext>
                </a:extLst>
              </p:cNvPr>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04;p62">
                <a:extLst>
                  <a:ext uri="{FF2B5EF4-FFF2-40B4-BE49-F238E27FC236}">
                    <a16:creationId xmlns:a16="http://schemas.microsoft.com/office/drawing/2014/main" id="{B0A007FC-1A92-B540-83CD-97EEC24898AB}"/>
                  </a:ext>
                </a:extLst>
              </p:cNvPr>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05;p62">
                <a:extLst>
                  <a:ext uri="{FF2B5EF4-FFF2-40B4-BE49-F238E27FC236}">
                    <a16:creationId xmlns:a16="http://schemas.microsoft.com/office/drawing/2014/main" id="{DDD54795-0173-7128-32E4-8D49FC447F30}"/>
                  </a:ext>
                </a:extLst>
              </p:cNvPr>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06;p62">
                <a:extLst>
                  <a:ext uri="{FF2B5EF4-FFF2-40B4-BE49-F238E27FC236}">
                    <a16:creationId xmlns:a16="http://schemas.microsoft.com/office/drawing/2014/main" id="{E0D31EFD-EDCB-9E17-5027-86F61D69ABDC}"/>
                  </a:ext>
                </a:extLst>
              </p:cNvPr>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07;p62">
                <a:extLst>
                  <a:ext uri="{FF2B5EF4-FFF2-40B4-BE49-F238E27FC236}">
                    <a16:creationId xmlns:a16="http://schemas.microsoft.com/office/drawing/2014/main" id="{23418156-B6D2-BEAA-C65F-657E0BCAB4C4}"/>
                  </a:ext>
                </a:extLst>
              </p:cNvPr>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08;p62">
                <a:extLst>
                  <a:ext uri="{FF2B5EF4-FFF2-40B4-BE49-F238E27FC236}">
                    <a16:creationId xmlns:a16="http://schemas.microsoft.com/office/drawing/2014/main" id="{8D5F8084-8767-879B-FF69-3059A9B15F53}"/>
                  </a:ext>
                </a:extLst>
              </p:cNvPr>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09;p62">
                <a:extLst>
                  <a:ext uri="{FF2B5EF4-FFF2-40B4-BE49-F238E27FC236}">
                    <a16:creationId xmlns:a16="http://schemas.microsoft.com/office/drawing/2014/main" id="{C7CACE36-4C9C-C2AB-8A67-E92B1C2AFB36}"/>
                  </a:ext>
                </a:extLst>
              </p:cNvPr>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10;p62">
                <a:extLst>
                  <a:ext uri="{FF2B5EF4-FFF2-40B4-BE49-F238E27FC236}">
                    <a16:creationId xmlns:a16="http://schemas.microsoft.com/office/drawing/2014/main" id="{533D9149-68CE-43B1-788E-7DE83C4B4075}"/>
                  </a:ext>
                </a:extLst>
              </p:cNvPr>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11;p62">
                <a:extLst>
                  <a:ext uri="{FF2B5EF4-FFF2-40B4-BE49-F238E27FC236}">
                    <a16:creationId xmlns:a16="http://schemas.microsoft.com/office/drawing/2014/main" id="{E99C5514-14A7-36B6-3233-5463324E248E}"/>
                  </a:ext>
                </a:extLst>
              </p:cNvPr>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12;p62">
                <a:extLst>
                  <a:ext uri="{FF2B5EF4-FFF2-40B4-BE49-F238E27FC236}">
                    <a16:creationId xmlns:a16="http://schemas.microsoft.com/office/drawing/2014/main" id="{0AE7276A-5862-804B-EAC4-0AB43E8DC4FD}"/>
                  </a:ext>
                </a:extLst>
              </p:cNvPr>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13;p62">
                <a:extLst>
                  <a:ext uri="{FF2B5EF4-FFF2-40B4-BE49-F238E27FC236}">
                    <a16:creationId xmlns:a16="http://schemas.microsoft.com/office/drawing/2014/main" id="{01EBBC4B-412C-2113-8E89-A49C81DFFE56}"/>
                  </a:ext>
                </a:extLst>
              </p:cNvPr>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14;p62">
                <a:extLst>
                  <a:ext uri="{FF2B5EF4-FFF2-40B4-BE49-F238E27FC236}">
                    <a16:creationId xmlns:a16="http://schemas.microsoft.com/office/drawing/2014/main" id="{2C68EE40-E245-9C7B-FB14-3E9199899364}"/>
                  </a:ext>
                </a:extLst>
              </p:cNvPr>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15;p62">
                <a:extLst>
                  <a:ext uri="{FF2B5EF4-FFF2-40B4-BE49-F238E27FC236}">
                    <a16:creationId xmlns:a16="http://schemas.microsoft.com/office/drawing/2014/main" id="{248C9DC6-7465-97F5-F886-48E230CAF027}"/>
                  </a:ext>
                </a:extLst>
              </p:cNvPr>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16;p62">
                <a:extLst>
                  <a:ext uri="{FF2B5EF4-FFF2-40B4-BE49-F238E27FC236}">
                    <a16:creationId xmlns:a16="http://schemas.microsoft.com/office/drawing/2014/main" id="{4B55CB6C-2862-A227-A102-AA6C7B90FBF6}"/>
                  </a:ext>
                </a:extLst>
              </p:cNvPr>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17;p62">
                <a:extLst>
                  <a:ext uri="{FF2B5EF4-FFF2-40B4-BE49-F238E27FC236}">
                    <a16:creationId xmlns:a16="http://schemas.microsoft.com/office/drawing/2014/main" id="{597E0A1C-817C-98DA-D693-AE118C77405D}"/>
                  </a:ext>
                </a:extLst>
              </p:cNvPr>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18;p62">
                <a:extLst>
                  <a:ext uri="{FF2B5EF4-FFF2-40B4-BE49-F238E27FC236}">
                    <a16:creationId xmlns:a16="http://schemas.microsoft.com/office/drawing/2014/main" id="{669C06F7-C3F4-A0E6-4930-33AF328F7F15}"/>
                  </a:ext>
                </a:extLst>
              </p:cNvPr>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19;p62">
                <a:extLst>
                  <a:ext uri="{FF2B5EF4-FFF2-40B4-BE49-F238E27FC236}">
                    <a16:creationId xmlns:a16="http://schemas.microsoft.com/office/drawing/2014/main" id="{4ACEA921-EF29-D702-92F4-42CDB9B03B1E}"/>
                  </a:ext>
                </a:extLst>
              </p:cNvPr>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20;p62">
                <a:extLst>
                  <a:ext uri="{FF2B5EF4-FFF2-40B4-BE49-F238E27FC236}">
                    <a16:creationId xmlns:a16="http://schemas.microsoft.com/office/drawing/2014/main" id="{3FC97C3A-B9FD-2AC2-A9A4-44236F985F25}"/>
                  </a:ext>
                </a:extLst>
              </p:cNvPr>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21;p62">
                <a:extLst>
                  <a:ext uri="{FF2B5EF4-FFF2-40B4-BE49-F238E27FC236}">
                    <a16:creationId xmlns:a16="http://schemas.microsoft.com/office/drawing/2014/main" id="{0DEDD45A-98E8-7B37-E8D0-A1ED8A951900}"/>
                  </a:ext>
                </a:extLst>
              </p:cNvPr>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22;p62">
                <a:extLst>
                  <a:ext uri="{FF2B5EF4-FFF2-40B4-BE49-F238E27FC236}">
                    <a16:creationId xmlns:a16="http://schemas.microsoft.com/office/drawing/2014/main" id="{FB054753-362F-D984-45F4-04092BB29C07}"/>
                  </a:ext>
                </a:extLst>
              </p:cNvPr>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23;p62">
                <a:extLst>
                  <a:ext uri="{FF2B5EF4-FFF2-40B4-BE49-F238E27FC236}">
                    <a16:creationId xmlns:a16="http://schemas.microsoft.com/office/drawing/2014/main" id="{2E46F7C1-5707-E9FE-DD22-CCD1F17CD655}"/>
                  </a:ext>
                </a:extLst>
              </p:cNvPr>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24;p62">
                <a:extLst>
                  <a:ext uri="{FF2B5EF4-FFF2-40B4-BE49-F238E27FC236}">
                    <a16:creationId xmlns:a16="http://schemas.microsoft.com/office/drawing/2014/main" id="{F6F4BB8C-2498-C865-7DC0-B52D5A3F1F53}"/>
                  </a:ext>
                </a:extLst>
              </p:cNvPr>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25;p62">
                <a:extLst>
                  <a:ext uri="{FF2B5EF4-FFF2-40B4-BE49-F238E27FC236}">
                    <a16:creationId xmlns:a16="http://schemas.microsoft.com/office/drawing/2014/main" id="{A355A178-9F75-DAE3-D1F4-10D1B227842C}"/>
                  </a:ext>
                </a:extLst>
              </p:cNvPr>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26;p62">
                <a:extLst>
                  <a:ext uri="{FF2B5EF4-FFF2-40B4-BE49-F238E27FC236}">
                    <a16:creationId xmlns:a16="http://schemas.microsoft.com/office/drawing/2014/main" id="{BFCEB832-ED83-6507-DC0A-5B7E5A51FCE5}"/>
                  </a:ext>
                </a:extLst>
              </p:cNvPr>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27;p62">
                <a:extLst>
                  <a:ext uri="{FF2B5EF4-FFF2-40B4-BE49-F238E27FC236}">
                    <a16:creationId xmlns:a16="http://schemas.microsoft.com/office/drawing/2014/main" id="{97A32BDA-6EAB-8C8B-D3A0-CFE8E041A021}"/>
                  </a:ext>
                </a:extLst>
              </p:cNvPr>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66796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100"/>
                                      </p:stCondLst>
                                      <p:childTnLst>
                                        <p:animScale p14:bounceEnd="99000">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200"/>
                                      </p:stCondLst>
                                      <p:childTnLst>
                                        <p:animScale p14:bounceEnd="99000">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300"/>
                                      </p:stCondLst>
                                      <p:childTnLst>
                                        <p:animScale p14:bounceEnd="99000">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400"/>
                                      </p:stCondLst>
                                      <p:childTnLst>
                                        <p:animScale p14:bounceEnd="99000">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500"/>
                                      </p:stCondLst>
                                      <p:childTnLst>
                                        <p:animScale p14:bounceEnd="99000">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600"/>
                                      </p:stCondLst>
                                      <p:childTnLst>
                                        <p:animScale p14:bounceEnd="99000">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100"/>
                                      </p:stCondLst>
                                      <p:childTnLst>
                                        <p:animScale>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200"/>
                                      </p:stCondLst>
                                      <p:childTnLst>
                                        <p:animScale>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300"/>
                                      </p:stCondLst>
                                      <p:childTnLst>
                                        <p:animScale>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400"/>
                                      </p:stCondLst>
                                      <p:childTnLst>
                                        <p:animScale>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500"/>
                                      </p:stCondLst>
                                      <p:childTnLst>
                                        <p:animScale>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600"/>
                                      </p:stCondLst>
                                      <p:childTnLst>
                                        <p:animScale>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1399862" y="2554414"/>
            <a:ext cx="2915322" cy="8932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Tổng quan và giới thiệu đề tài</a:t>
            </a:r>
            <a:endParaRPr sz="3600" dirty="0">
              <a:solidFill>
                <a:schemeClr val="accent5">
                  <a:lumMod val="50000"/>
                </a:schemeClr>
              </a:solidFill>
              <a:latin typeface="Fira Sans Medium"/>
              <a:ea typeface="Fira Sans Medium"/>
              <a:cs typeface="Fira Sans Medium"/>
              <a:sym typeface="Fira Sans Medium"/>
            </a:endParaRPr>
          </a:p>
        </p:txBody>
      </p:sp>
      <p:sp>
        <p:nvSpPr>
          <p:cNvPr id="419" name="Google Shape;419;p15"/>
          <p:cNvSpPr txBox="1"/>
          <p:nvPr/>
        </p:nvSpPr>
        <p:spPr>
          <a:xfrm>
            <a:off x="5223867" y="1267377"/>
            <a:ext cx="208548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Lý do chọn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0" name="Google Shape;420;p15"/>
          <p:cNvSpPr txBox="1"/>
          <p:nvPr/>
        </p:nvSpPr>
        <p:spPr>
          <a:xfrm>
            <a:off x="5228372" y="1601459"/>
            <a:ext cx="2244826"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Trình bài về lý do chọn đề tài</a:t>
            </a:r>
            <a:endParaRPr sz="1200" dirty="0">
              <a:solidFill>
                <a:schemeClr val="accent5">
                  <a:lumMod val="50000"/>
                </a:schemeClr>
              </a:solidFill>
              <a:latin typeface="Fira Sans"/>
              <a:ea typeface="Fira Sans"/>
              <a:cs typeface="Fira Sans"/>
              <a:sym typeface="Fira Sans"/>
            </a:endParaRPr>
          </a:p>
        </p:txBody>
      </p:sp>
      <p:sp>
        <p:nvSpPr>
          <p:cNvPr id="421" name="Google Shape;421;p15"/>
          <p:cNvSpPr txBox="1"/>
          <p:nvPr/>
        </p:nvSpPr>
        <p:spPr>
          <a:xfrm>
            <a:off x="6556462" y="2474001"/>
            <a:ext cx="173224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Mô tả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2" name="Google Shape;422;p15"/>
          <p:cNvSpPr txBox="1"/>
          <p:nvPr/>
        </p:nvSpPr>
        <p:spPr>
          <a:xfrm>
            <a:off x="6556462" y="2796906"/>
            <a:ext cx="1979668" cy="3355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latin typeface="Fira Sans"/>
                <a:ea typeface="Fira Sans"/>
                <a:cs typeface="Fira Sans"/>
                <a:sym typeface="Fira Sans"/>
              </a:rPr>
              <a:t>Mô tả yêu cầu của đề tài</a:t>
            </a:r>
            <a:endParaRPr sz="1200" dirty="0">
              <a:solidFill>
                <a:schemeClr val="accent5">
                  <a:lumMod val="50000"/>
                </a:schemeClr>
              </a:solidFill>
              <a:latin typeface="Fira Sans"/>
              <a:ea typeface="Fira Sans"/>
              <a:cs typeface="Fira Sans"/>
              <a:sym typeface="Fira Sans"/>
            </a:endParaRPr>
          </a:p>
        </p:txBody>
      </p:sp>
      <p:sp>
        <p:nvSpPr>
          <p:cNvPr id="423" name="Google Shape;423;p15"/>
          <p:cNvSpPr txBox="1"/>
          <p:nvPr/>
        </p:nvSpPr>
        <p:spPr>
          <a:xfrm>
            <a:off x="5347639" y="3564238"/>
            <a:ext cx="197227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Giải quyết vấn đề</a:t>
            </a:r>
            <a:endParaRPr sz="1700" dirty="0">
              <a:solidFill>
                <a:schemeClr val="accent5">
                  <a:lumMod val="50000"/>
                </a:schemeClr>
              </a:solidFill>
              <a:latin typeface="Fira Sans Medium"/>
              <a:ea typeface="Fira Sans Medium"/>
              <a:cs typeface="Fira Sans Medium"/>
              <a:sym typeface="Fira Sans Medium"/>
            </a:endParaRPr>
          </a:p>
        </p:txBody>
      </p:sp>
      <p:sp>
        <p:nvSpPr>
          <p:cNvPr id="424" name="Google Shape;424;p15"/>
          <p:cNvSpPr txBox="1"/>
          <p:nvPr/>
        </p:nvSpPr>
        <p:spPr>
          <a:xfrm>
            <a:off x="5350672" y="3874901"/>
            <a:ext cx="1972275" cy="383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Nói về phương pháp nghiên cứu</a:t>
            </a:r>
          </a:p>
        </p:txBody>
      </p:sp>
      <p:pic>
        <p:nvPicPr>
          <p:cNvPr id="2052" name="Picture 4" descr="Hình ảnh Minh Họa Vector Của Biểu Tượng Người đàn ông Suy Nghĩ Bị Cô Lập Lý  Do Suy Nghĩ Vectơ PNG , Tư Tưởng, ý Tưởng, Lý Do PNG và Vector">
            <a:extLst>
              <a:ext uri="{FF2B5EF4-FFF2-40B4-BE49-F238E27FC236}">
                <a16:creationId xmlns:a16="http://schemas.microsoft.com/office/drawing/2014/main" id="{6734C85D-A724-8857-175B-A9C0120B0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12475"/>
            <a:ext cx="705802" cy="7058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ình ảnh Biểu Tượng Tài Liệu Cho Dự án PNG , Tài Liệu Clipart, Biểu Tượng  Tài Liệu, Biểu Tượng Dự án PNG và Vector với nền trong suốt để tải xuống">
            <a:extLst>
              <a:ext uri="{FF2B5EF4-FFF2-40B4-BE49-F238E27FC236}">
                <a16:creationId xmlns:a16="http://schemas.microsoft.com/office/drawing/2014/main" id="{E440CCCB-A15C-7445-D49D-591457ADD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632" y="2390127"/>
            <a:ext cx="824137" cy="8241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iải quyết vấn đề với 8D ] Tổng quan D1 tới D4 - Việt Quality">
            <a:extLst>
              <a:ext uri="{FF2B5EF4-FFF2-40B4-BE49-F238E27FC236}">
                <a16:creationId xmlns:a16="http://schemas.microsoft.com/office/drawing/2014/main" id="{D245C6AF-F4A4-C804-556D-1EA175B9A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585579"/>
            <a:ext cx="746933" cy="746933"/>
          </a:xfrm>
          <a:prstGeom prst="rect">
            <a:avLst/>
          </a:prstGeom>
          <a:noFill/>
          <a:extLst>
            <a:ext uri="{909E8E84-426E-40DD-AFC4-6F175D3DCCD1}">
              <a14:hiddenFill xmlns:a14="http://schemas.microsoft.com/office/drawing/2010/main">
                <a:solidFill>
                  <a:srgbClr val="FFFFFF"/>
                </a:solidFill>
              </a14:hiddenFill>
            </a:ext>
          </a:extLst>
        </p:spPr>
      </p:pic>
      <p:sp>
        <p:nvSpPr>
          <p:cNvPr id="302" name="Google Shape;758;p36">
            <a:extLst>
              <a:ext uri="{FF2B5EF4-FFF2-40B4-BE49-F238E27FC236}">
                <a16:creationId xmlns:a16="http://schemas.microsoft.com/office/drawing/2014/main" id="{2F89F4D5-4A46-2E52-B5E6-D923142082C7}"/>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01</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6" presetClass="emph" presetSubtype="0" fill="hold" grpId="1" nodeType="withEffect">
                                  <p:stCondLst>
                                    <p:cond delay="200"/>
                                  </p:stCondLst>
                                  <p:childTnLst>
                                    <p:animScale>
                                      <p:cBhvr>
                                        <p:cTn id="9" dur="10" fill="hold"/>
                                        <p:tgtEl>
                                          <p:spTgt spid="30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30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2" grpId="1"/>
      <p:bldP spid="30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57200" y="1334275"/>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Lý do chọn đề tài </a:t>
            </a:r>
            <a:endParaRPr sz="2800" b="1" dirty="0">
              <a:solidFill>
                <a:schemeClr val="accent5">
                  <a:lumMod val="50000"/>
                </a:schemeClr>
              </a:solidFill>
              <a:latin typeface="Fira Sans Medium"/>
              <a:ea typeface="Fira Sans Medium"/>
              <a:cs typeface="Fira Sans Medium"/>
              <a:sym typeface="Fira Sans Medium"/>
            </a:endParaRP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4"/>
            <a:ext cx="2576020" cy="6422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Hệ thống sẽ cung cấp tin tức, lịch thi đấu, hỗ trợ đặt sân, và quảng bá sự kiện</a:t>
            </a:r>
            <a:endParaRPr sz="1200" dirty="0">
              <a:solidFill>
                <a:schemeClr val="accent5">
                  <a:lumMod val="50000"/>
                </a:schemeClr>
              </a:solidFill>
              <a:latin typeface="Fira Sans"/>
              <a:ea typeface="Fira Sans"/>
              <a:cs typeface="Fira Sans"/>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3"/>
            <a:ext cx="2412600" cy="9379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rPr>
              <a:t>Q</a:t>
            </a:r>
            <a:r>
              <a:rPr lang="vi-VN" sz="1200" dirty="0" err="1">
                <a:solidFill>
                  <a:schemeClr val="accent5">
                    <a:lumMod val="50000"/>
                  </a:schemeClr>
                </a:solidFill>
              </a:rPr>
              <a:t>uản</a:t>
            </a:r>
            <a:r>
              <a:rPr lang="vi-VN" sz="1200" dirty="0">
                <a:solidFill>
                  <a:schemeClr val="accent5">
                    <a:lumMod val="50000"/>
                  </a:schemeClr>
                </a:solidFill>
              </a:rPr>
              <a:t> lý sân bóng, nhân viên, cơ sở vật chất một cách tự động, tiết kiệm thời gian và giảm tải công việc</a:t>
            </a:r>
            <a:endParaRPr sz="1200" dirty="0">
              <a:solidFill>
                <a:schemeClr val="accent5">
                  <a:lumMod val="50000"/>
                </a:schemeClr>
              </a:solidFill>
              <a:latin typeface="Fira Sans"/>
              <a:ea typeface="Fira Sans"/>
              <a:cs typeface="Fira Sans"/>
              <a:sym typeface="Fira Sans"/>
            </a:endParaRPr>
          </a:p>
        </p:txBody>
      </p:sp>
      <p:sp>
        <p:nvSpPr>
          <p:cNvPr id="1546" name="Google Shape;1546;p18"/>
          <p:cNvSpPr txBox="1"/>
          <p:nvPr/>
        </p:nvSpPr>
        <p:spPr>
          <a:xfrm>
            <a:off x="5947265" y="305787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2A365"/>
                </a:solidFill>
                <a:latin typeface="Fira Sans Extra Condensed Medium"/>
                <a:ea typeface="Fira Sans Extra Condensed Medium"/>
                <a:cs typeface="Fira Sans Extra Condensed Medium"/>
                <a:sym typeface="Fira Sans Extra Condensed Medium"/>
              </a:rPr>
              <a:t>03</a:t>
            </a:r>
            <a:endParaRPr sz="2300" dirty="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5970494" y="3305696"/>
            <a:ext cx="2412600" cy="7014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Thông tin được lưu trữ trên cơ sở dữ liệu để đảm bảo an toàn và dễ dàng truy cập</a:t>
            </a:r>
            <a:r>
              <a:rPr lang="vi-VN" sz="1200" dirty="0"/>
              <a:t>.</a:t>
            </a:r>
            <a:endParaRPr sz="12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33722" y="3362676"/>
            <a:ext cx="2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2" name="Google Shape;867;p37">
            <a:extLst>
              <a:ext uri="{FF2B5EF4-FFF2-40B4-BE49-F238E27FC236}">
                <a16:creationId xmlns:a16="http://schemas.microsoft.com/office/drawing/2014/main" id="{EECBD674-2FE0-29C9-16C2-45A623F2EC3D}"/>
              </a:ext>
            </a:extLst>
          </p:cNvPr>
          <p:cNvSpPr txBox="1">
            <a:spLocks/>
          </p:cNvSpPr>
          <p:nvPr/>
        </p:nvSpPr>
        <p:spPr>
          <a:xfrm>
            <a:off x="720000" y="15657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Mô tả đề tài</a:t>
            </a:r>
          </a:p>
        </p:txBody>
      </p:sp>
      <p:sp>
        <p:nvSpPr>
          <p:cNvPr id="3" name="Google Shape;868;p37">
            <a:extLst>
              <a:ext uri="{FF2B5EF4-FFF2-40B4-BE49-F238E27FC236}">
                <a16:creationId xmlns:a16="http://schemas.microsoft.com/office/drawing/2014/main" id="{B4866ECC-B7A5-6D94-CCD5-7A8FB69036C0}"/>
              </a:ext>
            </a:extLst>
          </p:cNvPr>
          <p:cNvSpPr txBox="1">
            <a:spLocks/>
          </p:cNvSpPr>
          <p:nvPr/>
        </p:nvSpPr>
        <p:spPr>
          <a:xfrm>
            <a:off x="4783559" y="729277"/>
            <a:ext cx="3428400" cy="35051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err="1">
                <a:solidFill>
                  <a:schemeClr val="accent5">
                    <a:lumMod val="50000"/>
                  </a:schemeClr>
                </a:solidFill>
              </a:rPr>
              <a:t>Website</a:t>
            </a:r>
            <a:r>
              <a:rPr lang="vi-VN" sz="1500" dirty="0">
                <a:solidFill>
                  <a:schemeClr val="accent5">
                    <a:lumMod val="50000"/>
                  </a:schemeClr>
                </a:solidFill>
              </a:rPr>
              <a:t> có hai trang chính:</a:t>
            </a:r>
          </a:p>
          <a:p>
            <a:pPr>
              <a:lnSpc>
                <a:spcPct val="150000"/>
              </a:lnSpc>
            </a:pPr>
            <a:r>
              <a:rPr lang="vi-VN" sz="1500" b="1" dirty="0">
                <a:solidFill>
                  <a:schemeClr val="accent5">
                    <a:lumMod val="50000"/>
                  </a:schemeClr>
                </a:solidFill>
              </a:rPr>
              <a:t>Trang quản trị</a:t>
            </a:r>
            <a:r>
              <a:rPr lang="vi-VN" sz="1500" dirty="0">
                <a:solidFill>
                  <a:schemeClr val="accent5">
                    <a:lumMod val="50000"/>
                  </a:schemeClr>
                </a:solidFill>
              </a:rPr>
              <a:t>: Quản lý người dùng, đội bóng, sân đấu, nhân viên, phân công trọng tài, cập nhật tỉ số, cơ sở vật chất, doanh thu, tin tức, và sự kiện.</a:t>
            </a:r>
          </a:p>
          <a:p>
            <a:pPr>
              <a:lnSpc>
                <a:spcPct val="150000"/>
              </a:lnSpc>
            </a:pPr>
            <a:r>
              <a:rPr lang="vi-VN" sz="1500" b="1" dirty="0">
                <a:solidFill>
                  <a:schemeClr val="accent5">
                    <a:lumMod val="50000"/>
                  </a:schemeClr>
                </a:solidFill>
              </a:rPr>
              <a:t>Trang người dùng</a:t>
            </a:r>
            <a:r>
              <a:rPr lang="vi-VN" sz="1500" dirty="0">
                <a:solidFill>
                  <a:schemeClr val="accent5">
                    <a:lumMod val="50000"/>
                  </a:schemeClr>
                </a:solidFill>
              </a:rPr>
              <a:t>: Đăng ký/đăng nhập tài khoản, xem lịch thi đấu, bảng xếp hạng, danh sách đội bóng, tin tức, đặt sân và liên hệ phản hồi.</a:t>
            </a:r>
          </a:p>
        </p:txBody>
      </p:sp>
      <p:sp>
        <p:nvSpPr>
          <p:cNvPr id="4" name="Google Shape;869;p37">
            <a:extLst>
              <a:ext uri="{FF2B5EF4-FFF2-40B4-BE49-F238E27FC236}">
                <a16:creationId xmlns:a16="http://schemas.microsoft.com/office/drawing/2014/main" id="{F4FBBF7B-2297-17FC-980A-750E0C5039CF}"/>
              </a:ext>
            </a:extLst>
          </p:cNvPr>
          <p:cNvSpPr txBox="1">
            <a:spLocks/>
          </p:cNvSpPr>
          <p:nvPr/>
        </p:nvSpPr>
        <p:spPr>
          <a:xfrm>
            <a:off x="932041" y="757789"/>
            <a:ext cx="3428400" cy="34766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a:solidFill>
                  <a:schemeClr val="accent5">
                    <a:lumMod val="50000"/>
                  </a:schemeClr>
                </a:solidFill>
              </a:rPr>
              <a:t>Hệ thống quản lý khu liên hợp thể thao cung cấp trang thông tin cho người dùng về các sự kiện, tin tức, và cho phép đặt sân bóng trực tuyến. Người dùng có thể xem lịch thi đấu, bảng xếp hạng, và thông tin chi tiết về các môn thể thao tại Trường Đại học Trà Vinh. Các đội bóng có thể đăng ký tài khoản để quản lý lịch thi đấu.</a:t>
            </a:r>
            <a:endParaRPr lang="en-US" sz="1500" dirty="0">
              <a:solidFill>
                <a:schemeClr val="accent5">
                  <a:lumMod val="50000"/>
                </a:schemeClr>
              </a:solidFill>
            </a:endParaRPr>
          </a:p>
        </p:txBody>
      </p:sp>
      <p:pic>
        <p:nvPicPr>
          <p:cNvPr id="5" name="Picture 4">
            <a:extLst>
              <a:ext uri="{FF2B5EF4-FFF2-40B4-BE49-F238E27FC236}">
                <a16:creationId xmlns:a16="http://schemas.microsoft.com/office/drawing/2014/main" id="{4CFC9BA8-EE18-819B-D42D-2FD1E59632C0}"/>
              </a:ext>
            </a:extLst>
          </p:cNvPr>
          <p:cNvPicPr>
            <a:picLocks noChangeAspect="1"/>
          </p:cNvPicPr>
          <p:nvPr/>
        </p:nvPicPr>
        <p:blipFill>
          <a:blip r:embed="rId3"/>
          <a:stretch>
            <a:fillRect/>
          </a:stretch>
        </p:blipFill>
        <p:spPr>
          <a:xfrm>
            <a:off x="4783559" y="4217024"/>
            <a:ext cx="926476" cy="926476"/>
          </a:xfrm>
          <a:prstGeom prst="rect">
            <a:avLst/>
          </a:prstGeom>
        </p:spPr>
      </p:pic>
      <p:pic>
        <p:nvPicPr>
          <p:cNvPr id="6" name="Picture 5">
            <a:extLst>
              <a:ext uri="{FF2B5EF4-FFF2-40B4-BE49-F238E27FC236}">
                <a16:creationId xmlns:a16="http://schemas.microsoft.com/office/drawing/2014/main" id="{1A8B03DB-221A-0457-1EFA-CB7535C100E0}"/>
              </a:ext>
            </a:extLst>
          </p:cNvPr>
          <p:cNvPicPr>
            <a:picLocks noChangeAspect="1"/>
          </p:cNvPicPr>
          <p:nvPr/>
        </p:nvPicPr>
        <p:blipFill>
          <a:blip r:embed="rId3"/>
          <a:stretch>
            <a:fillRect/>
          </a:stretch>
        </p:blipFill>
        <p:spPr>
          <a:xfrm>
            <a:off x="3280971" y="4234405"/>
            <a:ext cx="926476" cy="926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grpId="1" nodeType="withEffect">
                                  <p:stCondLst>
                                    <p:cond delay="300"/>
                                  </p:stCondLst>
                                  <p:childTnLst>
                                    <p:animScale>
                                      <p:cBhvr>
                                        <p:cTn id="23" dur="10" fill="hold"/>
                                        <p:tgtEl>
                                          <p:spTgt spid="4"/>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6" presetClass="emph" presetSubtype="0" fill="hold" nodeType="withEffect">
                                  <p:stCondLst>
                                    <p:cond delay="400"/>
                                  </p:stCondLst>
                                  <p:childTnLst>
                                    <p:animScale>
                                      <p:cBhvr>
                                        <p:cTn id="30" dur="10" fill="hold"/>
                                        <p:tgtEl>
                                          <p:spTgt spid="5"/>
                                        </p:tgtEl>
                                      </p:cBhvr>
                                      <p:by x="125000" y="125000"/>
                                    </p:animScale>
                                  </p:childTnLst>
                                </p:cTn>
                              </p:par>
                              <p:par>
                                <p:cTn id="31" presetID="6" presetClass="emph" presetSubtype="0" decel="100000" fill="hold" nodeType="withEffect">
                                  <p:stCondLst>
                                    <p:cond delay="400"/>
                                  </p:stCondLst>
                                  <p:childTnLst>
                                    <p:animScale>
                                      <p:cBhvr>
                                        <p:cTn id="32" dur="750" fill="hold"/>
                                        <p:tgtEl>
                                          <p:spTgt spid="5"/>
                                        </p:tgtEl>
                                      </p:cBhvr>
                                      <p:by x="80000" y="80000"/>
                                    </p:animScale>
                                  </p:childTnLst>
                                </p:cTn>
                              </p:par>
                              <p:par>
                                <p:cTn id="33" presetID="10" presetClass="entr" presetSubtype="0"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6" presetClass="emph" presetSubtype="0" fill="hold" nodeType="withEffect">
                                  <p:stCondLst>
                                    <p:cond delay="500"/>
                                  </p:stCondLst>
                                  <p:childTnLst>
                                    <p:animScale>
                                      <p:cBhvr>
                                        <p:cTn id="37" dur="10" fill="hold"/>
                                        <p:tgtEl>
                                          <p:spTgt spid="6"/>
                                        </p:tgtEl>
                                      </p:cBhvr>
                                      <p:by x="125000" y="125000"/>
                                    </p:animScale>
                                  </p:childTnLst>
                                </p:cTn>
                              </p:par>
                              <p:par>
                                <p:cTn id="38" presetID="6" presetClass="emph" presetSubtype="0" decel="100000" fill="hold" nodeType="withEffect">
                                  <p:stCondLst>
                                    <p:cond delay="500"/>
                                  </p:stCondLst>
                                  <p:childTnLst>
                                    <p:animScale>
                                      <p:cBhvr>
                                        <p:cTn id="39" dur="750" fill="hold"/>
                                        <p:tgtEl>
                                          <p:spTgt spid="6"/>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P spid="4" grpId="0"/>
      <p:bldP spid="4" grpId="1"/>
      <p:bldP spid="4"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2" name="Google Shape;867;p37">
            <a:extLst>
              <a:ext uri="{FF2B5EF4-FFF2-40B4-BE49-F238E27FC236}">
                <a16:creationId xmlns:a16="http://schemas.microsoft.com/office/drawing/2014/main" id="{8690BF85-EE4D-06D6-DB1F-DB0D7CDD5143}"/>
              </a:ext>
            </a:extLst>
          </p:cNvPr>
          <p:cNvSpPr txBox="1">
            <a:spLocks/>
          </p:cNvSpPr>
          <p:nvPr/>
        </p:nvSpPr>
        <p:spPr>
          <a:xfrm>
            <a:off x="720000" y="43714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accent5">
                    <a:lumMod val="50000"/>
                  </a:schemeClr>
                </a:solidFill>
              </a:rPr>
              <a:t>Cách giải quyết đề tài</a:t>
            </a:r>
          </a:p>
        </p:txBody>
      </p:sp>
      <p:sp>
        <p:nvSpPr>
          <p:cNvPr id="3" name="Google Shape;869;p37">
            <a:extLst>
              <a:ext uri="{FF2B5EF4-FFF2-40B4-BE49-F238E27FC236}">
                <a16:creationId xmlns:a16="http://schemas.microsoft.com/office/drawing/2014/main" id="{B080CA42-5CBC-9D73-6F93-9888AC401CDB}"/>
              </a:ext>
            </a:extLst>
          </p:cNvPr>
          <p:cNvSpPr txBox="1">
            <a:spLocks/>
          </p:cNvSpPr>
          <p:nvPr/>
        </p:nvSpPr>
        <p:spPr>
          <a:xfrm>
            <a:off x="1001628" y="1160928"/>
            <a:ext cx="7140745" cy="25302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q"/>
            </a:pPr>
            <a:r>
              <a:rPr lang="en-US" sz="1600" dirty="0">
                <a:solidFill>
                  <a:schemeClr val="accent5">
                    <a:lumMod val="50000"/>
                  </a:schemeClr>
                </a:solidFill>
              </a:rPr>
              <a:t> Nghiên cứu, tìm kiếm các tài liệu, giáo trình, ứng dụng, website có liên quan đến đề tài.</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Khảo sát: điều tra, khảo sát ghi chép nội dung thực tế các thông tin nghiệp vụ quản lý, các thông tin sự kiện được tổ chức tại khu liên hợp.</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Phân tích, thiết kế hệ thống; Sử dụng ngôn ngữ lập trình chính PHP, kết hợp HTML &amp; CSS, phpMyAdmin và Bootstrap.</a:t>
            </a:r>
          </a:p>
        </p:txBody>
      </p:sp>
      <p:grpSp>
        <p:nvGrpSpPr>
          <p:cNvPr id="4" name="Google Shape;3539;p63">
            <a:extLst>
              <a:ext uri="{FF2B5EF4-FFF2-40B4-BE49-F238E27FC236}">
                <a16:creationId xmlns:a16="http://schemas.microsoft.com/office/drawing/2014/main" id="{AED66C2F-9F6B-1510-9C2B-0FD033545F21}"/>
              </a:ext>
            </a:extLst>
          </p:cNvPr>
          <p:cNvGrpSpPr/>
          <p:nvPr/>
        </p:nvGrpSpPr>
        <p:grpSpPr>
          <a:xfrm>
            <a:off x="2726587" y="3922820"/>
            <a:ext cx="917687" cy="861358"/>
            <a:chOff x="3517676" y="2837605"/>
            <a:chExt cx="379821" cy="291070"/>
          </a:xfrm>
        </p:grpSpPr>
        <p:sp>
          <p:nvSpPr>
            <p:cNvPr id="5" name="Google Shape;3540;p63">
              <a:extLst>
                <a:ext uri="{FF2B5EF4-FFF2-40B4-BE49-F238E27FC236}">
                  <a16:creationId xmlns:a16="http://schemas.microsoft.com/office/drawing/2014/main" id="{0308A2A8-FA84-B7D8-1A16-3238A884C517}"/>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41;p63">
              <a:extLst>
                <a:ext uri="{FF2B5EF4-FFF2-40B4-BE49-F238E27FC236}">
                  <a16:creationId xmlns:a16="http://schemas.microsoft.com/office/drawing/2014/main" id="{26A3820C-5648-1EB9-C3C2-CADBA1172ECA}"/>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42;p63">
              <a:extLst>
                <a:ext uri="{FF2B5EF4-FFF2-40B4-BE49-F238E27FC236}">
                  <a16:creationId xmlns:a16="http://schemas.microsoft.com/office/drawing/2014/main" id="{8FF0C1C6-2360-28B9-C003-46ACD0FF1231}"/>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43;p63">
              <a:extLst>
                <a:ext uri="{FF2B5EF4-FFF2-40B4-BE49-F238E27FC236}">
                  <a16:creationId xmlns:a16="http://schemas.microsoft.com/office/drawing/2014/main" id="{37D5293F-1A13-09A7-DE88-6D93EE5BD9AB}"/>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4;p63">
              <a:extLst>
                <a:ext uri="{FF2B5EF4-FFF2-40B4-BE49-F238E27FC236}">
                  <a16:creationId xmlns:a16="http://schemas.microsoft.com/office/drawing/2014/main" id="{EBD7985C-C295-E677-FCE8-9D3D5897078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45;p63">
              <a:extLst>
                <a:ext uri="{FF2B5EF4-FFF2-40B4-BE49-F238E27FC236}">
                  <a16:creationId xmlns:a16="http://schemas.microsoft.com/office/drawing/2014/main" id="{6787C657-400D-6C69-0071-4959F1A3DCD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46;p63">
              <a:extLst>
                <a:ext uri="{FF2B5EF4-FFF2-40B4-BE49-F238E27FC236}">
                  <a16:creationId xmlns:a16="http://schemas.microsoft.com/office/drawing/2014/main" id="{9E659707-17BB-27F7-F8BB-69FB927852D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7;p63">
              <a:extLst>
                <a:ext uri="{FF2B5EF4-FFF2-40B4-BE49-F238E27FC236}">
                  <a16:creationId xmlns:a16="http://schemas.microsoft.com/office/drawing/2014/main" id="{C368A9C8-161D-2FF4-A8CC-B8DF07F673F7}"/>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48;p63">
              <a:extLst>
                <a:ext uri="{FF2B5EF4-FFF2-40B4-BE49-F238E27FC236}">
                  <a16:creationId xmlns:a16="http://schemas.microsoft.com/office/drawing/2014/main" id="{9AC67065-6579-D641-48F0-5507C13238C9}"/>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9;p63">
              <a:extLst>
                <a:ext uri="{FF2B5EF4-FFF2-40B4-BE49-F238E27FC236}">
                  <a16:creationId xmlns:a16="http://schemas.microsoft.com/office/drawing/2014/main" id="{76922BFF-B354-CC0D-7754-45558A99B1DE}"/>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50;p63">
              <a:extLst>
                <a:ext uri="{FF2B5EF4-FFF2-40B4-BE49-F238E27FC236}">
                  <a16:creationId xmlns:a16="http://schemas.microsoft.com/office/drawing/2014/main" id="{0C413C1D-9B2C-8EEE-400F-167A03170C33}"/>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1;p63">
              <a:extLst>
                <a:ext uri="{FF2B5EF4-FFF2-40B4-BE49-F238E27FC236}">
                  <a16:creationId xmlns:a16="http://schemas.microsoft.com/office/drawing/2014/main" id="{4C63F526-1E12-85D6-9626-3315C3B3927A}"/>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52;p63">
              <a:extLst>
                <a:ext uri="{FF2B5EF4-FFF2-40B4-BE49-F238E27FC236}">
                  <a16:creationId xmlns:a16="http://schemas.microsoft.com/office/drawing/2014/main" id="{0F0412AE-F9A4-64EB-9DB7-E53982CBFE8C}"/>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3;p63">
              <a:extLst>
                <a:ext uri="{FF2B5EF4-FFF2-40B4-BE49-F238E27FC236}">
                  <a16:creationId xmlns:a16="http://schemas.microsoft.com/office/drawing/2014/main" id="{FB9DAE55-CD71-2AD6-88FC-15D48DF33D78}"/>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54;p63">
              <a:extLst>
                <a:ext uri="{FF2B5EF4-FFF2-40B4-BE49-F238E27FC236}">
                  <a16:creationId xmlns:a16="http://schemas.microsoft.com/office/drawing/2014/main" id="{7708AE97-BC34-DE90-A8A6-09B57B2896E7}"/>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55;p63">
              <a:extLst>
                <a:ext uri="{FF2B5EF4-FFF2-40B4-BE49-F238E27FC236}">
                  <a16:creationId xmlns:a16="http://schemas.microsoft.com/office/drawing/2014/main" id="{20DCDF7B-8A13-AFD4-CA47-F711D996A991}"/>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56;p63">
              <a:extLst>
                <a:ext uri="{FF2B5EF4-FFF2-40B4-BE49-F238E27FC236}">
                  <a16:creationId xmlns:a16="http://schemas.microsoft.com/office/drawing/2014/main" id="{8310BFF4-E82C-F4AB-CE3A-894BAD0CA59F}"/>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57;p63">
              <a:extLst>
                <a:ext uri="{FF2B5EF4-FFF2-40B4-BE49-F238E27FC236}">
                  <a16:creationId xmlns:a16="http://schemas.microsoft.com/office/drawing/2014/main" id="{BD586D78-D94E-064C-06B7-C8388260D0DA}"/>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8;p63">
              <a:extLst>
                <a:ext uri="{FF2B5EF4-FFF2-40B4-BE49-F238E27FC236}">
                  <a16:creationId xmlns:a16="http://schemas.microsoft.com/office/drawing/2014/main" id="{35A3E049-01A2-B9FA-6A7E-CC3358B7FF92}"/>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9;p63">
              <a:extLst>
                <a:ext uri="{FF2B5EF4-FFF2-40B4-BE49-F238E27FC236}">
                  <a16:creationId xmlns:a16="http://schemas.microsoft.com/office/drawing/2014/main" id="{5C198AB9-C5B3-30BC-304D-A5EF5546271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60;p63">
              <a:extLst>
                <a:ext uri="{FF2B5EF4-FFF2-40B4-BE49-F238E27FC236}">
                  <a16:creationId xmlns:a16="http://schemas.microsoft.com/office/drawing/2014/main" id="{3603D6AB-51BA-9817-37A7-93285178E41F}"/>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61;p63">
              <a:extLst>
                <a:ext uri="{FF2B5EF4-FFF2-40B4-BE49-F238E27FC236}">
                  <a16:creationId xmlns:a16="http://schemas.microsoft.com/office/drawing/2014/main" id="{EF444AD4-6384-D888-C49D-F3F155FE1234}"/>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62;p63">
              <a:extLst>
                <a:ext uri="{FF2B5EF4-FFF2-40B4-BE49-F238E27FC236}">
                  <a16:creationId xmlns:a16="http://schemas.microsoft.com/office/drawing/2014/main" id="{6D943C41-799C-6733-4C66-5B01BEBF2836}"/>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63;p63">
              <a:extLst>
                <a:ext uri="{FF2B5EF4-FFF2-40B4-BE49-F238E27FC236}">
                  <a16:creationId xmlns:a16="http://schemas.microsoft.com/office/drawing/2014/main" id="{C0012BFD-C263-6F13-2AE8-FAEFD65EBF46}"/>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64;p63">
              <a:extLst>
                <a:ext uri="{FF2B5EF4-FFF2-40B4-BE49-F238E27FC236}">
                  <a16:creationId xmlns:a16="http://schemas.microsoft.com/office/drawing/2014/main" id="{680343C1-52BB-7449-42FC-65DF2EFFCE43}"/>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65;p63">
              <a:extLst>
                <a:ext uri="{FF2B5EF4-FFF2-40B4-BE49-F238E27FC236}">
                  <a16:creationId xmlns:a16="http://schemas.microsoft.com/office/drawing/2014/main" id="{D328C43A-B2D6-5FEF-43E4-24960A9D4D9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6;p63">
              <a:extLst>
                <a:ext uri="{FF2B5EF4-FFF2-40B4-BE49-F238E27FC236}">
                  <a16:creationId xmlns:a16="http://schemas.microsoft.com/office/drawing/2014/main" id="{0DA60A70-240B-50B8-C0E8-32BEDF027DE0}"/>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539;p63">
            <a:extLst>
              <a:ext uri="{FF2B5EF4-FFF2-40B4-BE49-F238E27FC236}">
                <a16:creationId xmlns:a16="http://schemas.microsoft.com/office/drawing/2014/main" id="{6EF10FEA-B59E-D6CF-60D1-5B976BDFE77A}"/>
              </a:ext>
            </a:extLst>
          </p:cNvPr>
          <p:cNvGrpSpPr/>
          <p:nvPr/>
        </p:nvGrpSpPr>
        <p:grpSpPr>
          <a:xfrm>
            <a:off x="5189156" y="3950894"/>
            <a:ext cx="917687" cy="861358"/>
            <a:chOff x="3517676" y="2837605"/>
            <a:chExt cx="379821" cy="291070"/>
          </a:xfrm>
        </p:grpSpPr>
        <p:sp>
          <p:nvSpPr>
            <p:cNvPr id="33" name="Google Shape;3540;p63">
              <a:extLst>
                <a:ext uri="{FF2B5EF4-FFF2-40B4-BE49-F238E27FC236}">
                  <a16:creationId xmlns:a16="http://schemas.microsoft.com/office/drawing/2014/main" id="{75097BE7-3E5A-81D5-8672-0FEF58EADF26}"/>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1;p63">
              <a:extLst>
                <a:ext uri="{FF2B5EF4-FFF2-40B4-BE49-F238E27FC236}">
                  <a16:creationId xmlns:a16="http://schemas.microsoft.com/office/drawing/2014/main" id="{A08A3893-CE14-C461-E338-CA124B8583CF}"/>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42;p63">
              <a:extLst>
                <a:ext uri="{FF2B5EF4-FFF2-40B4-BE49-F238E27FC236}">
                  <a16:creationId xmlns:a16="http://schemas.microsoft.com/office/drawing/2014/main" id="{E5B77B8F-1463-F59C-EB10-C0AFA127D5DB}"/>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43;p63">
              <a:extLst>
                <a:ext uri="{FF2B5EF4-FFF2-40B4-BE49-F238E27FC236}">
                  <a16:creationId xmlns:a16="http://schemas.microsoft.com/office/drawing/2014/main" id="{2F960C71-52A0-DC6F-A090-CA417CA04DB3}"/>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44;p63">
              <a:extLst>
                <a:ext uri="{FF2B5EF4-FFF2-40B4-BE49-F238E27FC236}">
                  <a16:creationId xmlns:a16="http://schemas.microsoft.com/office/drawing/2014/main" id="{B67B904A-B28B-D917-3420-CC35B2C2A3A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45;p63">
              <a:extLst>
                <a:ext uri="{FF2B5EF4-FFF2-40B4-BE49-F238E27FC236}">
                  <a16:creationId xmlns:a16="http://schemas.microsoft.com/office/drawing/2014/main" id="{C44CF2DD-DBAB-2F52-C576-92FD8827E3E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46;p63">
              <a:extLst>
                <a:ext uri="{FF2B5EF4-FFF2-40B4-BE49-F238E27FC236}">
                  <a16:creationId xmlns:a16="http://schemas.microsoft.com/office/drawing/2014/main" id="{A8497F98-2F24-FE51-35FD-C8ED9DBC48F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47;p63">
              <a:extLst>
                <a:ext uri="{FF2B5EF4-FFF2-40B4-BE49-F238E27FC236}">
                  <a16:creationId xmlns:a16="http://schemas.microsoft.com/office/drawing/2014/main" id="{FF0F412C-79DC-9764-DFF5-FF7CFE121CE3}"/>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48;p63">
              <a:extLst>
                <a:ext uri="{FF2B5EF4-FFF2-40B4-BE49-F238E27FC236}">
                  <a16:creationId xmlns:a16="http://schemas.microsoft.com/office/drawing/2014/main" id="{0EA1766F-BD27-97C7-6F57-6CF583652DDF}"/>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49;p63">
              <a:extLst>
                <a:ext uri="{FF2B5EF4-FFF2-40B4-BE49-F238E27FC236}">
                  <a16:creationId xmlns:a16="http://schemas.microsoft.com/office/drawing/2014/main" id="{A22F7742-208B-39E2-7BC6-1C2CBE208D7C}"/>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50;p63">
              <a:extLst>
                <a:ext uri="{FF2B5EF4-FFF2-40B4-BE49-F238E27FC236}">
                  <a16:creationId xmlns:a16="http://schemas.microsoft.com/office/drawing/2014/main" id="{6E07133D-760B-AFB6-6758-D75B240E1D9A}"/>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51;p63">
              <a:extLst>
                <a:ext uri="{FF2B5EF4-FFF2-40B4-BE49-F238E27FC236}">
                  <a16:creationId xmlns:a16="http://schemas.microsoft.com/office/drawing/2014/main" id="{CED84825-7C37-7C4E-72CE-D62EF7029256}"/>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52;p63">
              <a:extLst>
                <a:ext uri="{FF2B5EF4-FFF2-40B4-BE49-F238E27FC236}">
                  <a16:creationId xmlns:a16="http://schemas.microsoft.com/office/drawing/2014/main" id="{4460AA2D-3793-DEC8-0553-D8404CF61803}"/>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53;p63">
              <a:extLst>
                <a:ext uri="{FF2B5EF4-FFF2-40B4-BE49-F238E27FC236}">
                  <a16:creationId xmlns:a16="http://schemas.microsoft.com/office/drawing/2014/main" id="{D218F7A8-044F-080A-7319-1BED8C530DAB}"/>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4;p63">
              <a:extLst>
                <a:ext uri="{FF2B5EF4-FFF2-40B4-BE49-F238E27FC236}">
                  <a16:creationId xmlns:a16="http://schemas.microsoft.com/office/drawing/2014/main" id="{2AF1FE88-EAF4-F239-C5EF-C8128A2B83D1}"/>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555;p63">
              <a:extLst>
                <a:ext uri="{FF2B5EF4-FFF2-40B4-BE49-F238E27FC236}">
                  <a16:creationId xmlns:a16="http://schemas.microsoft.com/office/drawing/2014/main" id="{99826D10-E398-856B-7FBE-38C1E5650604}"/>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56;p63">
              <a:extLst>
                <a:ext uri="{FF2B5EF4-FFF2-40B4-BE49-F238E27FC236}">
                  <a16:creationId xmlns:a16="http://schemas.microsoft.com/office/drawing/2014/main" id="{85300CD5-8F1B-03A2-8C83-455EA174EB34}"/>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57;p63">
              <a:extLst>
                <a:ext uri="{FF2B5EF4-FFF2-40B4-BE49-F238E27FC236}">
                  <a16:creationId xmlns:a16="http://schemas.microsoft.com/office/drawing/2014/main" id="{67691C63-032F-FB99-0023-FD20D3311183}"/>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58;p63">
              <a:extLst>
                <a:ext uri="{FF2B5EF4-FFF2-40B4-BE49-F238E27FC236}">
                  <a16:creationId xmlns:a16="http://schemas.microsoft.com/office/drawing/2014/main" id="{B4C164DC-8912-4383-BD2E-0716BD1618C3}"/>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59;p63">
              <a:extLst>
                <a:ext uri="{FF2B5EF4-FFF2-40B4-BE49-F238E27FC236}">
                  <a16:creationId xmlns:a16="http://schemas.microsoft.com/office/drawing/2014/main" id="{AEC41B29-A200-A972-92E4-893CAA4C916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60;p63">
              <a:extLst>
                <a:ext uri="{FF2B5EF4-FFF2-40B4-BE49-F238E27FC236}">
                  <a16:creationId xmlns:a16="http://schemas.microsoft.com/office/drawing/2014/main" id="{8829E768-5BA3-DF1A-87A8-BDF01B583524}"/>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1;p63">
              <a:extLst>
                <a:ext uri="{FF2B5EF4-FFF2-40B4-BE49-F238E27FC236}">
                  <a16:creationId xmlns:a16="http://schemas.microsoft.com/office/drawing/2014/main" id="{E37F532E-505D-3A9D-F907-BFA05D4B5450}"/>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62;p63">
              <a:extLst>
                <a:ext uri="{FF2B5EF4-FFF2-40B4-BE49-F238E27FC236}">
                  <a16:creationId xmlns:a16="http://schemas.microsoft.com/office/drawing/2014/main" id="{EF9C2F8F-31F4-F1AD-AD21-796A82FE404C}"/>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63;p63">
              <a:extLst>
                <a:ext uri="{FF2B5EF4-FFF2-40B4-BE49-F238E27FC236}">
                  <a16:creationId xmlns:a16="http://schemas.microsoft.com/office/drawing/2014/main" id="{1906309B-3412-F9AF-200A-88C4921AB117}"/>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4;p63">
              <a:extLst>
                <a:ext uri="{FF2B5EF4-FFF2-40B4-BE49-F238E27FC236}">
                  <a16:creationId xmlns:a16="http://schemas.microsoft.com/office/drawing/2014/main" id="{90BEC368-5A20-2999-4F42-AC9356894244}"/>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5;p63">
              <a:extLst>
                <a:ext uri="{FF2B5EF4-FFF2-40B4-BE49-F238E27FC236}">
                  <a16:creationId xmlns:a16="http://schemas.microsoft.com/office/drawing/2014/main" id="{D4EA4BEA-254E-9AE7-ED49-6B1DE808100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6;p63">
              <a:extLst>
                <a:ext uri="{FF2B5EF4-FFF2-40B4-BE49-F238E27FC236}">
                  <a16:creationId xmlns:a16="http://schemas.microsoft.com/office/drawing/2014/main" id="{D70217D3-36D4-DF12-60A8-6A61F625ECFC}"/>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nodeType="withEffect">
                                  <p:stCondLst>
                                    <p:cond delay="300"/>
                                  </p:stCondLst>
                                  <p:childTnLst>
                                    <p:animScale>
                                      <p:cBhvr>
                                        <p:cTn id="23" dur="10" fill="hold"/>
                                        <p:tgtEl>
                                          <p:spTgt spid="4"/>
                                        </p:tgtEl>
                                      </p:cBhvr>
                                      <p:by x="125000" y="125000"/>
                                    </p:animScale>
                                  </p:childTnLst>
                                </p:cTn>
                              </p:par>
                              <p:par>
                                <p:cTn id="24" presetID="6" presetClass="emph" presetSubtype="0" decel="100000" fill="hold"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6" presetClass="emph" presetSubtype="0" fill="hold" nodeType="withEffect">
                                  <p:stCondLst>
                                    <p:cond delay="400"/>
                                  </p:stCondLst>
                                  <p:childTnLst>
                                    <p:animScale>
                                      <p:cBhvr>
                                        <p:cTn id="30" dur="10" fill="hold"/>
                                        <p:tgtEl>
                                          <p:spTgt spid="32"/>
                                        </p:tgtEl>
                                      </p:cBhvr>
                                      <p:by x="125000" y="125000"/>
                                    </p:animScale>
                                  </p:childTnLst>
                                </p:cTn>
                              </p:par>
                              <p:par>
                                <p:cTn id="31" presetID="6" presetClass="emph" presetSubtype="0" decel="100000" fill="hold" nodeType="withEffect">
                                  <p:stCondLst>
                                    <p:cond delay="400"/>
                                  </p:stCondLst>
                                  <p:childTnLst>
                                    <p:animScale>
                                      <p:cBhvr>
                                        <p:cTn id="32" dur="750" fill="hold"/>
                                        <p:tgtEl>
                                          <p:spTgt spid="3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3" name="Google Shape;2373;p28"/>
          <p:cNvGrpSpPr/>
          <p:nvPr/>
        </p:nvGrpSpPr>
        <p:grpSpPr>
          <a:xfrm>
            <a:off x="4572000" y="1372675"/>
            <a:ext cx="4456552" cy="2889682"/>
            <a:chOff x="1844525" y="1972125"/>
            <a:chExt cx="3907200" cy="2533475"/>
          </a:xfrm>
        </p:grpSpPr>
        <p:sp>
          <p:nvSpPr>
            <p:cNvPr id="2374" name="Google Shape;2374;p28"/>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8"/>
            <p:cNvSpPr/>
            <p:nvPr/>
          </p:nvSpPr>
          <p:spPr>
            <a:xfrm>
              <a:off x="3610075" y="2984950"/>
              <a:ext cx="399050" cy="261675"/>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8"/>
            <p:cNvSpPr/>
            <p:nvPr/>
          </p:nvSpPr>
          <p:spPr>
            <a:xfrm>
              <a:off x="5047850" y="1972375"/>
              <a:ext cx="703875" cy="652100"/>
            </a:xfrm>
            <a:custGeom>
              <a:avLst/>
              <a:gdLst/>
              <a:ahLst/>
              <a:cxnLst/>
              <a:rect l="l" t="t" r="r" b="b"/>
              <a:pathLst>
                <a:path w="28155" h="26084" extrusionOk="0">
                  <a:moveTo>
                    <a:pt x="14012" y="0"/>
                  </a:moveTo>
                  <a:cubicBezTo>
                    <a:pt x="7813" y="0"/>
                    <a:pt x="2336" y="4461"/>
                    <a:pt x="1236" y="10782"/>
                  </a:cubicBezTo>
                  <a:cubicBezTo>
                    <a:pt x="1" y="17876"/>
                    <a:pt x="4719" y="24621"/>
                    <a:pt x="11813" y="25888"/>
                  </a:cubicBezTo>
                  <a:cubicBezTo>
                    <a:pt x="12570" y="26020"/>
                    <a:pt x="13322" y="26083"/>
                    <a:pt x="14065" y="26083"/>
                  </a:cubicBezTo>
                  <a:cubicBezTo>
                    <a:pt x="20289" y="26083"/>
                    <a:pt x="25816" y="21616"/>
                    <a:pt x="26919" y="15279"/>
                  </a:cubicBezTo>
                  <a:cubicBezTo>
                    <a:pt x="28154" y="8185"/>
                    <a:pt x="23404" y="1440"/>
                    <a:pt x="16310" y="205"/>
                  </a:cubicBezTo>
                  <a:cubicBezTo>
                    <a:pt x="15538" y="67"/>
                    <a:pt x="14770" y="0"/>
                    <a:pt x="1401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5047850" y="2912925"/>
              <a:ext cx="703875" cy="652100"/>
            </a:xfrm>
            <a:custGeom>
              <a:avLst/>
              <a:gdLst/>
              <a:ahLst/>
              <a:cxnLst/>
              <a:rect l="l" t="t" r="r" b="b"/>
              <a:pathLst>
                <a:path w="28155" h="26084" extrusionOk="0">
                  <a:moveTo>
                    <a:pt x="14012" y="1"/>
                  </a:moveTo>
                  <a:cubicBezTo>
                    <a:pt x="7813" y="1"/>
                    <a:pt x="2336" y="4461"/>
                    <a:pt x="1236" y="10783"/>
                  </a:cubicBezTo>
                  <a:cubicBezTo>
                    <a:pt x="1" y="17876"/>
                    <a:pt x="4719" y="24654"/>
                    <a:pt x="11813" y="25889"/>
                  </a:cubicBezTo>
                  <a:cubicBezTo>
                    <a:pt x="12570" y="26020"/>
                    <a:pt x="13322" y="26084"/>
                    <a:pt x="14065" y="26084"/>
                  </a:cubicBezTo>
                  <a:cubicBezTo>
                    <a:pt x="20289" y="26084"/>
                    <a:pt x="25816" y="21617"/>
                    <a:pt x="26919" y="15280"/>
                  </a:cubicBezTo>
                  <a:cubicBezTo>
                    <a:pt x="28154" y="8186"/>
                    <a:pt x="23404" y="1440"/>
                    <a:pt x="16310" y="205"/>
                  </a:cubicBezTo>
                  <a:cubicBezTo>
                    <a:pt x="15538" y="67"/>
                    <a:pt x="14770" y="1"/>
                    <a:pt x="1401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5047850" y="3853700"/>
              <a:ext cx="703875" cy="651900"/>
            </a:xfrm>
            <a:custGeom>
              <a:avLst/>
              <a:gdLst/>
              <a:ahLst/>
              <a:cxnLst/>
              <a:rect l="l" t="t" r="r" b="b"/>
              <a:pathLst>
                <a:path w="28155" h="26076" extrusionOk="0">
                  <a:moveTo>
                    <a:pt x="14048" y="0"/>
                  </a:moveTo>
                  <a:cubicBezTo>
                    <a:pt x="7834" y="0"/>
                    <a:pt x="2338" y="4441"/>
                    <a:pt x="1236" y="10774"/>
                  </a:cubicBezTo>
                  <a:cubicBezTo>
                    <a:pt x="1" y="17868"/>
                    <a:pt x="4719" y="24645"/>
                    <a:pt x="11813" y="25880"/>
                  </a:cubicBezTo>
                  <a:cubicBezTo>
                    <a:pt x="12570" y="26012"/>
                    <a:pt x="13322" y="26076"/>
                    <a:pt x="14065" y="26076"/>
                  </a:cubicBezTo>
                  <a:cubicBezTo>
                    <a:pt x="20289" y="26076"/>
                    <a:pt x="25816" y="21609"/>
                    <a:pt x="26919" y="15271"/>
                  </a:cubicBezTo>
                  <a:cubicBezTo>
                    <a:pt x="28154" y="8177"/>
                    <a:pt x="23404" y="1432"/>
                    <a:pt x="16310" y="197"/>
                  </a:cubicBezTo>
                  <a:cubicBezTo>
                    <a:pt x="15550" y="64"/>
                    <a:pt x="14794" y="0"/>
                    <a:pt x="1404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a:off x="1844525" y="1972125"/>
              <a:ext cx="714950" cy="652025"/>
            </a:xfrm>
            <a:custGeom>
              <a:avLst/>
              <a:gdLst/>
              <a:ahLst/>
              <a:cxnLst/>
              <a:rect l="l" t="t" r="r" b="b"/>
              <a:pathLst>
                <a:path w="28598" h="26081" extrusionOk="0">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8"/>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8"/>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1844525" y="3853275"/>
              <a:ext cx="714950" cy="652000"/>
            </a:xfrm>
            <a:custGeom>
              <a:avLst/>
              <a:gdLst/>
              <a:ahLst/>
              <a:cxnLst/>
              <a:rect l="l" t="t" r="r" b="b"/>
              <a:pathLst>
                <a:path w="28598" h="26080" extrusionOk="0">
                  <a:moveTo>
                    <a:pt x="14299" y="0"/>
                  </a:moveTo>
                  <a:cubicBezTo>
                    <a:pt x="10958" y="0"/>
                    <a:pt x="7617" y="1275"/>
                    <a:pt x="5068" y="3824"/>
                  </a:cubicBezTo>
                  <a:cubicBezTo>
                    <a:pt x="1" y="8923"/>
                    <a:pt x="1" y="17188"/>
                    <a:pt x="5068" y="22255"/>
                  </a:cubicBezTo>
                  <a:cubicBezTo>
                    <a:pt x="7617" y="24805"/>
                    <a:pt x="10958" y="26079"/>
                    <a:pt x="14299" y="26079"/>
                  </a:cubicBezTo>
                  <a:cubicBezTo>
                    <a:pt x="17640" y="26079"/>
                    <a:pt x="20981" y="24805"/>
                    <a:pt x="23531" y="22255"/>
                  </a:cubicBezTo>
                  <a:cubicBezTo>
                    <a:pt x="28598" y="17188"/>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1844525" y="2912700"/>
              <a:ext cx="714950" cy="652000"/>
            </a:xfrm>
            <a:custGeom>
              <a:avLst/>
              <a:gdLst/>
              <a:ahLst/>
              <a:cxnLst/>
              <a:rect l="l" t="t" r="r" b="b"/>
              <a:pathLst>
                <a:path w="28598" h="26080" extrusionOk="0">
                  <a:moveTo>
                    <a:pt x="14299" y="0"/>
                  </a:moveTo>
                  <a:cubicBezTo>
                    <a:pt x="10958" y="0"/>
                    <a:pt x="7617" y="1275"/>
                    <a:pt x="5068" y="3824"/>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28"/>
          <p:cNvSpPr txBox="1"/>
          <p:nvPr/>
        </p:nvSpPr>
        <p:spPr>
          <a:xfrm>
            <a:off x="876798" y="2164755"/>
            <a:ext cx="3638525" cy="9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solidFill>
                  <a:schemeClr val="accent5">
                    <a:lumMod val="50000"/>
                  </a:schemeClr>
                </a:solidFill>
                <a:latin typeface="Fira Sans Medium"/>
                <a:ea typeface="Fira Sans Medium"/>
                <a:cs typeface="Fira Sans Medium"/>
                <a:sym typeface="Fira Sans Medium"/>
              </a:rPr>
              <a:t>Sơ đồ và mô hình</a:t>
            </a:r>
            <a:endParaRPr sz="33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8ACA064F-6FD2-3590-1CB3-477D6362085B}"/>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02</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Use Case</a:t>
            </a:r>
            <a:endParaRPr sz="2800" dirty="0">
              <a:solidFill>
                <a:schemeClr val="accent5">
                  <a:lumMod val="50000"/>
                </a:schemeClr>
              </a:solidFill>
              <a:latin typeface="Fira Sans Medium"/>
              <a:ea typeface="Fira Sans Medium"/>
              <a:cs typeface="Fira Sans Medium"/>
              <a:sym typeface="Fira Sans Medium"/>
            </a:endParaRPr>
          </a:p>
        </p:txBody>
      </p:sp>
      <p:pic>
        <p:nvPicPr>
          <p:cNvPr id="2" name="Picture 1">
            <a:extLst>
              <a:ext uri="{FF2B5EF4-FFF2-40B4-BE49-F238E27FC236}">
                <a16:creationId xmlns:a16="http://schemas.microsoft.com/office/drawing/2014/main" id="{5C79E149-3CD1-FA89-55AF-1771479E4FB7}"/>
              </a:ext>
            </a:extLst>
          </p:cNvPr>
          <p:cNvPicPr>
            <a:picLocks noChangeAspect="1"/>
          </p:cNvPicPr>
          <p:nvPr/>
        </p:nvPicPr>
        <p:blipFill>
          <a:blip r:embed="rId3"/>
          <a:stretch>
            <a:fillRect/>
          </a:stretch>
        </p:blipFill>
        <p:spPr>
          <a:xfrm>
            <a:off x="1748147" y="838865"/>
            <a:ext cx="5940425" cy="3903980"/>
          </a:xfrm>
          <a:prstGeom prst="rect">
            <a:avLst/>
          </a:prstGeom>
        </p:spPr>
      </p:pic>
      <p:sp>
        <p:nvSpPr>
          <p:cNvPr id="5" name="Rectangle 4">
            <a:extLst>
              <a:ext uri="{FF2B5EF4-FFF2-40B4-BE49-F238E27FC236}">
                <a16:creationId xmlns:a16="http://schemas.microsoft.com/office/drawing/2014/main" id="{B6EEBA9C-9835-BD89-F4DA-39D878D127FB}"/>
              </a:ext>
            </a:extLst>
          </p:cNvPr>
          <p:cNvSpPr/>
          <p:nvPr/>
        </p:nvSpPr>
        <p:spPr>
          <a:xfrm>
            <a:off x="2546659" y="838865"/>
            <a:ext cx="4343400" cy="390398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2" name="Google Shape;1686;p20">
            <a:extLst>
              <a:ext uri="{FF2B5EF4-FFF2-40B4-BE49-F238E27FC236}">
                <a16:creationId xmlns:a16="http://schemas.microsoft.com/office/drawing/2014/main" id="{5711511A-5221-A79E-6C83-14362E65DEAD}"/>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hoạt động</a:t>
            </a:r>
            <a:endParaRPr sz="2800" dirty="0">
              <a:solidFill>
                <a:schemeClr val="accent5">
                  <a:lumMod val="50000"/>
                </a:schemeClr>
              </a:solidFill>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2A9ECAE1-D6EA-232B-59AF-449D72549B70}"/>
              </a:ext>
            </a:extLst>
          </p:cNvPr>
          <p:cNvSpPr txBox="1"/>
          <p:nvPr/>
        </p:nvSpPr>
        <p:spPr>
          <a:xfrm>
            <a:off x="0" y="4803330"/>
            <a:ext cx="9144000" cy="307777"/>
          </a:xfrm>
          <a:prstGeom prst="rect">
            <a:avLst/>
          </a:prstGeom>
          <a:noFill/>
        </p:spPr>
        <p:txBody>
          <a:bodyPr wrap="square" rtlCol="0">
            <a:spAutoFit/>
          </a:bodyPr>
          <a:lstStyle/>
          <a:p>
            <a:pPr algn="ctr"/>
            <a:r>
              <a:rPr lang="en-US" b="1" dirty="0"/>
              <a:t>Sơ đồ hoạt động tổng quát</a:t>
            </a:r>
          </a:p>
        </p:txBody>
      </p:sp>
      <p:pic>
        <p:nvPicPr>
          <p:cNvPr id="8" name="Picture 7">
            <a:extLst>
              <a:ext uri="{FF2B5EF4-FFF2-40B4-BE49-F238E27FC236}">
                <a16:creationId xmlns:a16="http://schemas.microsoft.com/office/drawing/2014/main" id="{B3355D3E-4E26-E013-DB0B-48F871D47491}"/>
              </a:ext>
            </a:extLst>
          </p:cNvPr>
          <p:cNvPicPr>
            <a:picLocks noChangeAspect="1"/>
          </p:cNvPicPr>
          <p:nvPr/>
        </p:nvPicPr>
        <p:blipFill>
          <a:blip r:embed="rId3"/>
          <a:stretch>
            <a:fillRect/>
          </a:stretch>
        </p:blipFill>
        <p:spPr>
          <a:xfrm>
            <a:off x="0" y="531619"/>
            <a:ext cx="9144000" cy="4264957"/>
          </a:xfrm>
          <a:prstGeom prst="rect">
            <a:avLst/>
          </a:prstGeom>
        </p:spPr>
      </p:pic>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860</Words>
  <Application>Microsoft Office PowerPoint</Application>
  <PresentationFormat>On-screen Show (16:9)</PresentationFormat>
  <Paragraphs>81</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Times New Roman</vt:lpstr>
      <vt:lpstr>Fira Sans</vt:lpstr>
      <vt:lpstr>Fira Sans Extra Condensed SemiBold</vt:lpstr>
      <vt:lpstr>Lato Light</vt:lpstr>
      <vt:lpstr>Wingdings</vt:lpstr>
      <vt:lpstr>Arial</vt:lpstr>
      <vt:lpstr>Fira Sans Extra Condensed Medium</vt:lpstr>
      <vt:lpstr>Fira Sans Medium</vt:lpstr>
      <vt:lpstr>Microsoft Tai Le</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Lâm Oanh Đi Thạch</cp:lastModifiedBy>
  <cp:revision>7</cp:revision>
  <dcterms:modified xsi:type="dcterms:W3CDTF">2024-10-28T05:15:53Z</dcterms:modified>
</cp:coreProperties>
</file>